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1CA7-80E8-4D28-A825-E67DEEF3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421DA-64B3-4D90-912B-7A6CA5D9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77739-C29F-4D50-A7D5-5A0D8165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25ED-CBD2-4A56-BA8B-1FC690B9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764E9-B841-4C56-A2BB-189E9820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95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3A6F-24F6-4E10-82C9-EA35BF69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85853-D4C5-48B7-BFF6-B5528CB9F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3BB7-BF2F-4641-9D23-2E0D2B88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43E1-FF66-47F4-AEBA-C6DA647E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48014-FBBB-4C7B-B5DB-A7BF46E5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7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18538-2DC6-4A64-83E3-E61C1CE24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CCB89-618A-42B4-815E-EA9F87C56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68131-35F0-4192-82C1-260EFB40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46FA-75FB-4ACF-95D1-5910ABC6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765BC-9C32-484F-8882-783E541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1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1D5E-28FB-49C5-82E5-A8311007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045DD-70E0-4533-A989-B2137B884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8286-BAD9-47B2-9D19-295863C2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5FE4-5069-4C73-BEB8-D91A9094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9C37B-444A-49ED-8510-9A966B03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1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F55B-1EBB-46C8-B515-0B525D56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D2F10-399A-4609-9C55-7A06175A1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3DFD9-DE1A-4E95-B516-7B49443A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BAD62-CEC4-4D9E-AF44-B6677969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BD4E-FD7E-4A8A-9819-DED4CC01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0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4020-C3E8-4301-A44E-401840F9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F75F-08F3-47BE-BB6A-4613A0FE1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B0E23-6F99-4FAC-B6E8-779746E7D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F9170-4083-482A-AD35-338FA60D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9642B-7D0B-4DEE-BB94-E1699247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40E74-8B4E-450A-B4B3-3196EBAC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9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3ECD-7F8B-4A62-9802-89A4A7B8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7548C-1FB5-43D3-951F-2D32CB402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B8C01-B901-4F28-BDD1-08BDDAF59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DA246-B2D4-474E-918F-A41ACA29B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7C82A-404E-4F52-A458-71A056FEC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8FA59-595C-4EEC-9EEF-6BE665C0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A2ACE-1B19-48D4-A441-CB8FD6AA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556F7-FA7F-440A-B0BE-83603F39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0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572D-2B1C-4A78-8437-29FDC428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2E722-B7EB-4F77-AECE-38FBAC98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43736-69B3-44B8-8F1B-3D15C5B8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DB0A4-04F4-4363-B4A4-E789F7C9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0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34E99-6CEE-4EF9-BF59-F942ADD7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91D82-37DE-4C13-9BE4-F492A69D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F0DFB-1186-415D-857C-A1E0F478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4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BACD-8AA4-4B89-A180-031312E8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4EF8-993F-41F3-B37C-4B34556E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79BEB-66D8-4BFB-B2DE-CF60F2D4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EFE54-E3C2-47AE-BEA0-9EF30760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F0FC5-4698-4391-B548-5D6BDBCC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A870B-DDDB-45A4-AE2B-9AB4A42F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3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DAC4-BE90-4D8F-AAE6-75B1B2C1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E6220-5D7E-4B6E-889D-D2C6CA517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27B25-3E75-4D49-A386-8A5C1E4A2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397A0-13F3-4E65-90CC-48C14741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F55D6-FCEC-44C4-ADCC-0F227238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322CA-8C5C-4ADA-985F-AF865649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2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FFC90-E9D3-411B-A7B2-F6D16183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4DFF4-C187-4ED7-BDD5-7849BACB8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40922-A732-4FE2-8DE9-F74AD59BF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F3D0-F102-486F-BDD1-510875BBB9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863E4-5ACA-4C9E-B603-D39F0DDE9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501-3997-437F-A99E-97E112E72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AE7F6-A573-46B8-8B33-90E889524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5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2779-22D8-49E7-B311-506770C90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IMAM JA’FAR AS-SADIQ(A) AND HARD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64ED0-0586-4AE3-932C-035387F7D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MODULE 4A -  LESSON 8</a:t>
            </a:r>
          </a:p>
        </p:txBody>
      </p:sp>
    </p:spTree>
    <p:extLst>
      <p:ext uri="{BB962C8B-B14F-4D97-AF65-F5344CB8AC3E}">
        <p14:creationId xmlns:p14="http://schemas.microsoft.com/office/powerpoint/2010/main" val="418437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8E9403-A9EE-4695-9414-7AC9F116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" y="996080"/>
            <a:ext cx="2329391" cy="2432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96DC69-2892-465C-BAB3-F2C6D9A5D162}"/>
              </a:ext>
            </a:extLst>
          </p:cNvPr>
          <p:cNvSpPr txBox="1"/>
          <p:nvPr/>
        </p:nvSpPr>
        <p:spPr>
          <a:xfrm>
            <a:off x="430742" y="560401"/>
            <a:ext cx="295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  <a:r>
              <a:rPr lang="en-GB" sz="2400" dirty="0"/>
              <a:t>Gaining knowledge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EE2AD-A83E-49C7-BB74-BE1EE636D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533" y="4686786"/>
            <a:ext cx="3183467" cy="2171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287A3B-A9E4-4C0A-9681-A18FE7985444}"/>
              </a:ext>
            </a:extLst>
          </p:cNvPr>
          <p:cNvSpPr txBox="1"/>
          <p:nvPr/>
        </p:nvSpPr>
        <p:spPr>
          <a:xfrm>
            <a:off x="8636003" y="3945467"/>
            <a:ext cx="348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</a:t>
            </a:r>
            <a:r>
              <a:rPr lang="en-GB" sz="2400" dirty="0"/>
              <a:t>Spreading knowledge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158C1-20E2-4FBF-99DC-2B07A3516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133" y="4807194"/>
            <a:ext cx="3115733" cy="1930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7F869-C8E0-406D-991C-F1FC2AE4C442}"/>
              </a:ext>
            </a:extLst>
          </p:cNvPr>
          <p:cNvSpPr txBox="1"/>
          <p:nvPr/>
        </p:nvSpPr>
        <p:spPr>
          <a:xfrm>
            <a:off x="4351867" y="3945467"/>
            <a:ext cx="311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Working hard to build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F71FC-F2CC-45F0-B14A-5EDF62F98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562" y="1188602"/>
            <a:ext cx="2609850" cy="204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FE3B6-3132-4926-928F-BDBF1CCA67FB}"/>
              </a:ext>
            </a:extLst>
          </p:cNvPr>
          <p:cNvSpPr txBox="1"/>
          <p:nvPr/>
        </p:nvSpPr>
        <p:spPr>
          <a:xfrm>
            <a:off x="9431867" y="560401"/>
            <a:ext cx="232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</a:t>
            </a:r>
            <a:r>
              <a:rPr lang="en-GB" sz="2400" dirty="0"/>
              <a:t>Farming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078E2-3B9B-4C7D-9434-24299709C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75" y="4499465"/>
            <a:ext cx="2329391" cy="2066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77A279-9A37-4FD3-9B44-1BBB19B452F1}"/>
              </a:ext>
            </a:extLst>
          </p:cNvPr>
          <p:cNvSpPr txBox="1"/>
          <p:nvPr/>
        </p:nvSpPr>
        <p:spPr>
          <a:xfrm>
            <a:off x="498475" y="3928533"/>
            <a:ext cx="268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Helping others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6FFDE-FD3B-41C0-B772-C8666385A7A9}"/>
              </a:ext>
            </a:extLst>
          </p:cNvPr>
          <p:cNvSpPr txBox="1"/>
          <p:nvPr/>
        </p:nvSpPr>
        <p:spPr>
          <a:xfrm>
            <a:off x="3386668" y="560401"/>
            <a:ext cx="538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Black" panose="020B0A04020102020204" pitchFamily="34" charset="0"/>
              </a:rPr>
              <a:t>So my children which characteristic of Imam </a:t>
            </a:r>
            <a:r>
              <a:rPr lang="en-GB" sz="2400" b="1" dirty="0" err="1">
                <a:latin typeface="Arial Black" panose="020B0A04020102020204" pitchFamily="34" charset="0"/>
              </a:rPr>
              <a:t>Ja’fer</a:t>
            </a:r>
            <a:r>
              <a:rPr lang="en-GB" sz="2400" b="1" dirty="0">
                <a:latin typeface="Arial Black" panose="020B0A04020102020204" pitchFamily="34" charset="0"/>
              </a:rPr>
              <a:t>  Sadiq, would you like to apply in your daily life?</a:t>
            </a:r>
          </a:p>
          <a:p>
            <a:endParaRPr lang="en-GB" sz="2400" b="1" dirty="0">
              <a:latin typeface="Arial Black" panose="020B0A04020102020204" pitchFamily="34" charset="0"/>
            </a:endParaRPr>
          </a:p>
          <a:p>
            <a:r>
              <a:rPr lang="en-GB" sz="2400" b="1" dirty="0">
                <a:latin typeface="Arial Black" panose="020B0A04020102020204" pitchFamily="34" charset="0"/>
              </a:rPr>
              <a:t>I would love to hear it when we are back in </a:t>
            </a:r>
            <a:r>
              <a:rPr lang="en-GB" sz="2400" b="1" dirty="0" err="1">
                <a:latin typeface="Arial Black" panose="020B0A04020102020204" pitchFamily="34" charset="0"/>
              </a:rPr>
              <a:t>Madressa</a:t>
            </a:r>
            <a:r>
              <a:rPr lang="en-GB" sz="2400" b="1" dirty="0">
                <a:latin typeface="Arial Black" panose="020B0A04020102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77557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4CB2702-F8C3-D94E-A929-B3C8E7DD0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2146-5A47-47DF-BADB-C362DEE9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8C08F-A51E-495B-852E-02AEF913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Imam </a:t>
            </a:r>
            <a:r>
              <a:rPr lang="en-GB" dirty="0" err="1"/>
              <a:t>Ja’fer</a:t>
            </a:r>
            <a:r>
              <a:rPr lang="en-GB" dirty="0"/>
              <a:t> as-Sadiq is our Sixth Imam.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Qualities of our Sixth Imam.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quality you would like to learn and apply to keep our Sixth Imam happy.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98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07B6-7163-406A-B264-EBE059DA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Let’s have a look at our IMAMS!!</a:t>
            </a:r>
            <a:br>
              <a:rPr lang="en-GB" dirty="0"/>
            </a:br>
            <a:r>
              <a:rPr lang="en-GB" dirty="0"/>
              <a:t>               (can you match them?)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97FA3F-7663-4B90-996A-7CCBB23E4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133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Imam Mohammed </a:t>
            </a:r>
            <a:r>
              <a:rPr lang="en-GB" dirty="0" err="1"/>
              <a:t>Baqir</a:t>
            </a:r>
            <a:r>
              <a:rPr lang="en-GB" dirty="0"/>
              <a:t>(as)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Imam Hasan (as)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Imam Ali Zayn al-</a:t>
            </a:r>
            <a:r>
              <a:rPr lang="en-GB" dirty="0" err="1"/>
              <a:t>Abidin</a:t>
            </a:r>
            <a:r>
              <a:rPr lang="en-GB" dirty="0"/>
              <a:t>(as)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Imam Hussain (as)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Imam Ali (as) 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BBB4BE-7F53-4CC0-94E2-B15E5491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908662"/>
            <a:ext cx="8382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066CC-0661-46C1-BD3F-ABE2A79B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290" y="5147766"/>
            <a:ext cx="1061243" cy="966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C49D25-760C-443C-B2D9-792BCC100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887" y="5349485"/>
            <a:ext cx="970492" cy="718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0876DA-9CD8-4301-9405-1FAFBAE0E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08662"/>
            <a:ext cx="1507067" cy="966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8317BE-CAD6-4ED8-81EC-1C8E54556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067" y="2899219"/>
            <a:ext cx="19335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8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0A59-72C4-4976-8E07-3D537E2B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Family tree of Imam </a:t>
            </a:r>
            <a:r>
              <a:rPr lang="en-GB" dirty="0" err="1"/>
              <a:t>Ja’fer</a:t>
            </a:r>
            <a:r>
              <a:rPr lang="en-GB" dirty="0"/>
              <a:t> as-Sadiq.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4E95BC-9853-42C9-B358-1936F25A1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68" y="1921455"/>
            <a:ext cx="6807200" cy="5198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223233-CAAB-4452-B9B0-5B347D0F5C44}"/>
              </a:ext>
            </a:extLst>
          </p:cNvPr>
          <p:cNvSpPr txBox="1"/>
          <p:nvPr/>
        </p:nvSpPr>
        <p:spPr>
          <a:xfrm>
            <a:off x="493186" y="3734477"/>
            <a:ext cx="218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Hassan (a)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0F195-AE2A-44A3-B3F8-0CF86B531346}"/>
              </a:ext>
            </a:extLst>
          </p:cNvPr>
          <p:cNvSpPr txBox="1"/>
          <p:nvPr/>
        </p:nvSpPr>
        <p:spPr>
          <a:xfrm>
            <a:off x="5918199" y="3782678"/>
            <a:ext cx="1422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Hussain(a)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58670-0FA9-4021-8853-C15BB468148E}"/>
              </a:ext>
            </a:extLst>
          </p:cNvPr>
          <p:cNvSpPr txBox="1"/>
          <p:nvPr/>
        </p:nvSpPr>
        <p:spPr>
          <a:xfrm>
            <a:off x="838200" y="5077781"/>
            <a:ext cx="218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Fatima (s)</a:t>
            </a:r>
          </a:p>
          <a:p>
            <a:r>
              <a:rPr lang="en-GB"/>
              <a:t>Wife of 4</a:t>
            </a:r>
            <a:r>
              <a:rPr lang="en-GB" baseline="30000"/>
              <a:t>th</a:t>
            </a:r>
            <a:r>
              <a:rPr lang="en-GB"/>
              <a:t> Imam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86A6F-B41B-4F36-AD2D-72CCA626C4F9}"/>
              </a:ext>
            </a:extLst>
          </p:cNvPr>
          <p:cNvSpPr txBox="1"/>
          <p:nvPr/>
        </p:nvSpPr>
        <p:spPr>
          <a:xfrm>
            <a:off x="5602817" y="5014831"/>
            <a:ext cx="17949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Zayn ul-Abidin(a)</a:t>
            </a:r>
            <a:endParaRPr lang="en-GB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75703-D7ED-43DA-AE7C-8256CF1F36A8}"/>
              </a:ext>
            </a:extLst>
          </p:cNvPr>
          <p:cNvSpPr txBox="1"/>
          <p:nvPr/>
        </p:nvSpPr>
        <p:spPr>
          <a:xfrm>
            <a:off x="706437" y="2644039"/>
            <a:ext cx="16023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Fatima (s)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0936B1-6FB2-4024-9E80-119C0FADE542}"/>
              </a:ext>
            </a:extLst>
          </p:cNvPr>
          <p:cNvSpPr txBox="1"/>
          <p:nvPr/>
        </p:nvSpPr>
        <p:spPr>
          <a:xfrm>
            <a:off x="5736167" y="2675213"/>
            <a:ext cx="11345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4632E-AD4D-46B2-AE33-3E5A27331A62}"/>
              </a:ext>
            </a:extLst>
          </p:cNvPr>
          <p:cNvSpPr txBox="1"/>
          <p:nvPr/>
        </p:nvSpPr>
        <p:spPr>
          <a:xfrm>
            <a:off x="3777457" y="5724112"/>
            <a:ext cx="13038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Baqir</a:t>
            </a:r>
            <a:r>
              <a:rPr lang="en-GB" dirty="0"/>
              <a:t>(a)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8FBB34-6A74-43D6-99F1-F42178DF1ED7}"/>
              </a:ext>
            </a:extLst>
          </p:cNvPr>
          <p:cNvSpPr txBox="1"/>
          <p:nvPr/>
        </p:nvSpPr>
        <p:spPr>
          <a:xfrm>
            <a:off x="3536157" y="6550430"/>
            <a:ext cx="1786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Ja’fer</a:t>
            </a:r>
            <a:r>
              <a:rPr lang="en-GB" dirty="0"/>
              <a:t> as-Sadiq(a)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D5845-2B7C-4E11-A6D9-2E5A00A38E3D}"/>
              </a:ext>
            </a:extLst>
          </p:cNvPr>
          <p:cNvSpPr/>
          <p:nvPr/>
        </p:nvSpPr>
        <p:spPr>
          <a:xfrm>
            <a:off x="1413932" y="5724112"/>
            <a:ext cx="1032935" cy="10974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0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0696-3C4D-4848-9ECE-B4B2DF608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of our Imam </a:t>
            </a:r>
            <a:r>
              <a:rPr lang="en-GB" dirty="0" err="1"/>
              <a:t>Ja’fer</a:t>
            </a:r>
            <a:r>
              <a:rPr lang="en-GB" dirty="0"/>
              <a:t> as- Sadiq(a)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0F220-0116-4BB7-A301-777B8FE60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Look at the family tree and tell me who is the grandfather of our sixth Imam.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ACA5A-6213-4004-83B8-BE31AF43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8" y="2583353"/>
            <a:ext cx="5082117" cy="3728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7C900A-F16B-4F73-B437-525AFD15C2D6}"/>
              </a:ext>
            </a:extLst>
          </p:cNvPr>
          <p:cNvSpPr txBox="1"/>
          <p:nvPr/>
        </p:nvSpPr>
        <p:spPr>
          <a:xfrm>
            <a:off x="5723466" y="264417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Imam Zayn al-</a:t>
            </a:r>
            <a:r>
              <a:rPr lang="en-GB" sz="2400" b="1" dirty="0" err="1"/>
              <a:t>Abidin</a:t>
            </a:r>
            <a:r>
              <a:rPr lang="en-GB" sz="2400" b="1" dirty="0"/>
              <a:t> </a:t>
            </a:r>
            <a:r>
              <a:rPr lang="en-GB" sz="2400" b="1"/>
              <a:t>(a</a:t>
            </a:r>
            <a:r>
              <a:rPr lang="en-GB" sz="2400" b="1" dirty="0"/>
              <a:t>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B5F83-89B5-4D4F-A85E-28F928473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33" y="3320017"/>
            <a:ext cx="2296580" cy="28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0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491ED0-E992-434C-AB67-22D979EBD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273" y="1456267"/>
            <a:ext cx="4811656" cy="3488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772CB-9B7D-419F-81E9-74396AB20D2A}"/>
              </a:ext>
            </a:extLst>
          </p:cNvPr>
          <p:cNvSpPr txBox="1"/>
          <p:nvPr/>
        </p:nvSpPr>
        <p:spPr>
          <a:xfrm>
            <a:off x="897467" y="491067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When Imam </a:t>
            </a:r>
            <a:r>
              <a:rPr lang="en-GB" sz="4400" dirty="0" err="1"/>
              <a:t>Ja’fer</a:t>
            </a:r>
            <a:r>
              <a:rPr lang="en-GB" sz="4400" dirty="0"/>
              <a:t> as Sadiq (a) was born, Imam Zayn al-</a:t>
            </a:r>
            <a:r>
              <a:rPr lang="en-GB" sz="4400" dirty="0" err="1"/>
              <a:t>Abidin</a:t>
            </a:r>
            <a:r>
              <a:rPr lang="en-GB" sz="4400" dirty="0"/>
              <a:t>(a) his grandfather gave </a:t>
            </a:r>
            <a:r>
              <a:rPr lang="en-GB" sz="4400" b="1" i="1" u="sng" dirty="0"/>
              <a:t>ADHAN</a:t>
            </a:r>
            <a:r>
              <a:rPr lang="en-GB" sz="4400" dirty="0"/>
              <a:t> in his right ear and </a:t>
            </a:r>
            <a:r>
              <a:rPr lang="en-GB" sz="4400" b="1" i="1" u="sng" dirty="0"/>
              <a:t>IQAMAH </a:t>
            </a:r>
            <a:r>
              <a:rPr lang="en-GB" sz="4400" dirty="0"/>
              <a:t>in his left ear.</a:t>
            </a:r>
          </a:p>
        </p:txBody>
      </p:sp>
    </p:spTree>
    <p:extLst>
      <p:ext uri="{BB962C8B-B14F-4D97-AF65-F5344CB8AC3E}">
        <p14:creationId xmlns:p14="http://schemas.microsoft.com/office/powerpoint/2010/main" val="256879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62804-5C6B-4F71-9EED-E25C9BD64898}"/>
              </a:ext>
            </a:extLst>
          </p:cNvPr>
          <p:cNvSpPr txBox="1"/>
          <p:nvPr/>
        </p:nvSpPr>
        <p:spPr>
          <a:xfrm>
            <a:off x="1117600" y="1286933"/>
            <a:ext cx="41994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One of the tittles of our sixth imam is As-Sadiq which means the </a:t>
            </a:r>
            <a:r>
              <a:rPr lang="en-GB" sz="2200" b="1" u="sng" dirty="0"/>
              <a:t>TRUTHFUL</a:t>
            </a:r>
            <a:r>
              <a:rPr lang="en-GB" sz="2200" dirty="0"/>
              <a:t>.</a:t>
            </a:r>
          </a:p>
          <a:p>
            <a:r>
              <a:rPr lang="en-GB" sz="2200" dirty="0"/>
              <a:t>There’s some one else out of fourteen </a:t>
            </a:r>
            <a:r>
              <a:rPr lang="en-GB" sz="2200" dirty="0" err="1"/>
              <a:t>Masoomeen</a:t>
            </a:r>
            <a:r>
              <a:rPr lang="en-GB" sz="2200" dirty="0"/>
              <a:t> who has the same tittle as imam </a:t>
            </a:r>
            <a:r>
              <a:rPr lang="en-GB" sz="2200" dirty="0" err="1"/>
              <a:t>Ja’fer</a:t>
            </a:r>
            <a:r>
              <a:rPr lang="en-GB" sz="2200" dirty="0"/>
              <a:t> Sadiq.</a:t>
            </a:r>
          </a:p>
          <a:p>
            <a:endParaRPr lang="en-GB" sz="2200" dirty="0"/>
          </a:p>
          <a:p>
            <a:r>
              <a:rPr lang="en-GB" sz="2200" dirty="0"/>
              <a:t>Can you guess who could it be…..</a:t>
            </a:r>
          </a:p>
          <a:p>
            <a:endParaRPr lang="en-GB" sz="2200" dirty="0"/>
          </a:p>
          <a:p>
            <a:r>
              <a:rPr lang="en-GB" sz="2200" dirty="0"/>
              <a:t>Yes!!!! You </a:t>
            </a:r>
            <a:r>
              <a:rPr lang="en-GB" sz="2200"/>
              <a:t>are correct, it’s </a:t>
            </a:r>
            <a:r>
              <a:rPr lang="en-GB" sz="2200" dirty="0"/>
              <a:t>our beloved Prophet Muhammed(</a:t>
            </a:r>
            <a:r>
              <a:rPr lang="en-GB" sz="2200" dirty="0" err="1"/>
              <a:t>saww</a:t>
            </a:r>
            <a:r>
              <a:rPr lang="en-GB" sz="2200" dirty="0"/>
              <a:t>).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479D46-E0D3-4D52-A087-EA6508CF0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2346" y="1286933"/>
            <a:ext cx="4462054" cy="42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2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5028A-9B47-4100-A760-1BEB446A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267" y="910061"/>
            <a:ext cx="3843867" cy="52536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1BCC0C-01A4-4A25-859F-4F79FA7C5D1A}"/>
              </a:ext>
            </a:extLst>
          </p:cNvPr>
          <p:cNvSpPr/>
          <p:nvPr/>
        </p:nvSpPr>
        <p:spPr>
          <a:xfrm>
            <a:off x="7044267" y="910061"/>
            <a:ext cx="3843866" cy="800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9F380-735A-44DF-BA6E-7BC54FA63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2293410"/>
            <a:ext cx="1543050" cy="1533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EAB00-577D-4BE6-9E42-7B9114B5C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442" y="4804303"/>
            <a:ext cx="1876425" cy="1876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8F582-7B52-4B32-892B-0E8C025A0517}"/>
              </a:ext>
            </a:extLst>
          </p:cNvPr>
          <p:cNvSpPr txBox="1"/>
          <p:nvPr/>
        </p:nvSpPr>
        <p:spPr>
          <a:xfrm>
            <a:off x="677333" y="575733"/>
            <a:ext cx="27601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As a child Imam </a:t>
            </a:r>
            <a:r>
              <a:rPr lang="en-GB" sz="2800" dirty="0" err="1"/>
              <a:t>Ja’fer</a:t>
            </a:r>
            <a:r>
              <a:rPr lang="en-GB" sz="2800" dirty="0"/>
              <a:t> Sadiq lived with his father and grand father. </a:t>
            </a:r>
          </a:p>
          <a:p>
            <a:endParaRPr lang="en-GB" sz="2800" dirty="0"/>
          </a:p>
          <a:p>
            <a:r>
              <a:rPr lang="en-GB" sz="2800" dirty="0"/>
              <a:t>Draw a picture of two people living in the house, one is grand-dad and the other is dad and number them accordingly.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41176-76BF-4A2B-88E8-7D55C7DC0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467" y="3826935"/>
            <a:ext cx="2048933" cy="2273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DC0C88-3489-44D0-98EE-F976E2FC5BDF}"/>
              </a:ext>
            </a:extLst>
          </p:cNvPr>
          <p:cNvSpPr txBox="1"/>
          <p:nvPr/>
        </p:nvSpPr>
        <p:spPr>
          <a:xfrm>
            <a:off x="7044265" y="971616"/>
            <a:ext cx="384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  House of Imam Zayn al </a:t>
            </a:r>
            <a:r>
              <a:rPr lang="en-GB" sz="2000" b="1" dirty="0" err="1"/>
              <a:t>Abidin</a:t>
            </a:r>
            <a:r>
              <a:rPr lang="en-GB" sz="2000" b="1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53877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2D050-8B1F-491A-915D-FC1CAF75B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33" y="2120900"/>
            <a:ext cx="6468533" cy="4025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4C586-63E7-48EF-905C-40C538712F88}"/>
              </a:ext>
            </a:extLst>
          </p:cNvPr>
          <p:cNvSpPr txBox="1"/>
          <p:nvPr/>
        </p:nvSpPr>
        <p:spPr>
          <a:xfrm>
            <a:off x="626533" y="423333"/>
            <a:ext cx="1120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Imam has always worked hard and showed his best in achieving  any task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12868-683A-4C51-B6BB-B5D9DE21E268}"/>
              </a:ext>
            </a:extLst>
          </p:cNvPr>
          <p:cNvSpPr txBox="1"/>
          <p:nvPr/>
        </p:nvSpPr>
        <p:spPr>
          <a:xfrm>
            <a:off x="5283201" y="1474569"/>
            <a:ext cx="25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 worked hard to spread knowledge.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F3ADB-3355-4629-BCF0-C2975871A60C}"/>
              </a:ext>
            </a:extLst>
          </p:cNvPr>
          <p:cNvSpPr txBox="1"/>
          <p:nvPr/>
        </p:nvSpPr>
        <p:spPr>
          <a:xfrm>
            <a:off x="9330266" y="3268133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 worked hard to build.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AE596-E9BA-45B0-9737-C3967D89C9EB}"/>
              </a:ext>
            </a:extLst>
          </p:cNvPr>
          <p:cNvSpPr txBox="1"/>
          <p:nvPr/>
        </p:nvSpPr>
        <p:spPr>
          <a:xfrm>
            <a:off x="7416800" y="6098800"/>
            <a:ext cx="25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 worked hard to gain knowledge.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ABBE9-06A3-4896-8DFF-E36F3A0DC292}"/>
              </a:ext>
            </a:extLst>
          </p:cNvPr>
          <p:cNvSpPr txBox="1"/>
          <p:nvPr/>
        </p:nvSpPr>
        <p:spPr>
          <a:xfrm>
            <a:off x="1066800" y="3429000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 worked hard to help others.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B52ED-F165-47AA-99A3-76F92F559DF6}"/>
              </a:ext>
            </a:extLst>
          </p:cNvPr>
          <p:cNvSpPr txBox="1"/>
          <p:nvPr/>
        </p:nvSpPr>
        <p:spPr>
          <a:xfrm>
            <a:off x="1066800" y="6146799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 worked hard to farm and earn money for his family.</a:t>
            </a:r>
          </a:p>
        </p:txBody>
      </p:sp>
    </p:spTree>
    <p:extLst>
      <p:ext uri="{BB962C8B-B14F-4D97-AF65-F5344CB8AC3E}">
        <p14:creationId xmlns:p14="http://schemas.microsoft.com/office/powerpoint/2010/main" val="275161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398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IMAM JA’FAR AS-SADIQ(A) AND HARD WORK</vt:lpstr>
      <vt:lpstr>Learning Objectives</vt:lpstr>
      <vt:lpstr>        Let’s have a look at our IMAMS!!                (can you match them?)</vt:lpstr>
      <vt:lpstr>            Family tree of Imam Ja’fer as-Sadiq. </vt:lpstr>
      <vt:lpstr>Introduction of our Imam Ja’fer as- Sadiq(a)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IMAM JA’FAR AS-SADIQ(A) AND HARD WORK</dc:title>
  <dc:creator>Kulsum</dc:creator>
  <cp:lastModifiedBy>Mohammed Reza Adenwala</cp:lastModifiedBy>
  <cp:revision>26</cp:revision>
  <dcterms:created xsi:type="dcterms:W3CDTF">2020-05-21T22:13:10Z</dcterms:created>
  <dcterms:modified xsi:type="dcterms:W3CDTF">2020-05-22T04:02:27Z</dcterms:modified>
</cp:coreProperties>
</file>