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3" r:id="rId4"/>
  </p:sldMasterIdLst>
  <p:notesMasterIdLst>
    <p:notesMasterId r:id="rId17"/>
  </p:notesMasterIdLst>
  <p:sldIdLst>
    <p:sldId id="257" r:id="rId5"/>
    <p:sldId id="258" r:id="rId6"/>
    <p:sldId id="259" r:id="rId7"/>
    <p:sldId id="273" r:id="rId8"/>
    <p:sldId id="260" r:id="rId9"/>
    <p:sldId id="261" r:id="rId10"/>
    <p:sldId id="262" r:id="rId11"/>
    <p:sldId id="263" r:id="rId12"/>
    <p:sldId id="264" r:id="rId13"/>
    <p:sldId id="275" r:id="rId14"/>
    <p:sldId id="266" r:id="rId15"/>
    <p:sldId id="274" r:id="rId1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87" autoAdjust="0"/>
    <p:restoredTop sz="94678" autoAdjust="0"/>
  </p:normalViewPr>
  <p:slideViewPr>
    <p:cSldViewPr>
      <p:cViewPr varScale="1">
        <p:scale>
          <a:sx n="109" d="100"/>
          <a:sy n="109" d="100"/>
        </p:scale>
        <p:origin x="1824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B71B4277-5C4B-894F-983A-F467876CE64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08ECBDF3-5D6D-1A45-AE98-3471D1CA7CF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9AD71A97-4DCB-43A9-8F6F-D321382DB011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2EBEEB50-9925-2B4A-843C-179E07B8F6C0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370E8879-AFA8-0240-BA9E-F71500E7E79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F0DB50F2-2E6D-6F47-8078-E43A137EF6F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EFFF4A3B-0D70-40CC-AB92-A9932F26ED1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7">
            <a:extLst>
              <a:ext uri="{FF2B5EF4-FFF2-40B4-BE49-F238E27FC236}">
                <a16:creationId xmlns:a16="http://schemas.microsoft.com/office/drawing/2014/main" id="{0A2234FB-1F9E-41D3-B7C4-8833D74F6D5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D59EE09-0997-45C3-9CAC-A6D655298F26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4098" name="Rectangle 2">
            <a:extLst>
              <a:ext uri="{FF2B5EF4-FFF2-40B4-BE49-F238E27FC236}">
                <a16:creationId xmlns:a16="http://schemas.microsoft.com/office/drawing/2014/main" id="{96885DDD-9758-428A-8FE9-80D649E1D14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1AA38BC4-524C-470F-B4A2-60DFF4FE88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7">
            <a:extLst>
              <a:ext uri="{FF2B5EF4-FFF2-40B4-BE49-F238E27FC236}">
                <a16:creationId xmlns:a16="http://schemas.microsoft.com/office/drawing/2014/main" id="{BFC5DD92-54D6-4A0C-A086-EDC013E2163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EB763B3-1A5E-4718-8FB9-D976A422DD75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id="{4EAA1EE1-32DF-49B0-9D0D-E6A39C8AEB7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61F35FC9-8A46-4C19-8043-52BEC668C0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7">
            <a:extLst>
              <a:ext uri="{FF2B5EF4-FFF2-40B4-BE49-F238E27FC236}">
                <a16:creationId xmlns:a16="http://schemas.microsoft.com/office/drawing/2014/main" id="{D62A6D32-4254-4202-81AD-D99844FDF63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679AF85-0588-4BF8-AEBD-75991548E37C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6146" name="Rectangle 2">
            <a:extLst>
              <a:ext uri="{FF2B5EF4-FFF2-40B4-BE49-F238E27FC236}">
                <a16:creationId xmlns:a16="http://schemas.microsoft.com/office/drawing/2014/main" id="{25568FBF-880E-4946-AC2C-F2DBEBC4068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0ED47586-B71E-4EF7-816B-2BFEEE4D80E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7">
            <a:extLst>
              <a:ext uri="{FF2B5EF4-FFF2-40B4-BE49-F238E27FC236}">
                <a16:creationId xmlns:a16="http://schemas.microsoft.com/office/drawing/2014/main" id="{CA5C9FE9-313A-4386-9E6B-674EBB96A55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782A0FD1-EFBC-4865-95A2-C8F1A9776E20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8194" name="Rectangle 2">
            <a:extLst>
              <a:ext uri="{FF2B5EF4-FFF2-40B4-BE49-F238E27FC236}">
                <a16:creationId xmlns:a16="http://schemas.microsoft.com/office/drawing/2014/main" id="{15AB55D9-7AAC-4BF9-8727-4A0CB4C87EA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B949699E-6891-41BF-B99A-BE9F3918EF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7">
            <a:extLst>
              <a:ext uri="{FF2B5EF4-FFF2-40B4-BE49-F238E27FC236}">
                <a16:creationId xmlns:a16="http://schemas.microsoft.com/office/drawing/2014/main" id="{8D2397DE-BCAF-4A80-8859-3C386D4CBB9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4277A9E-A82E-46AC-A678-B637DDF83E1A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11266" name="Rectangle 2">
            <a:extLst>
              <a:ext uri="{FF2B5EF4-FFF2-40B4-BE49-F238E27FC236}">
                <a16:creationId xmlns:a16="http://schemas.microsoft.com/office/drawing/2014/main" id="{1310F43B-2DBA-4E25-9531-49CC1D6E39C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1E4E533C-5211-4F81-AF6C-ADC0A255C2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7">
            <a:extLst>
              <a:ext uri="{FF2B5EF4-FFF2-40B4-BE49-F238E27FC236}">
                <a16:creationId xmlns:a16="http://schemas.microsoft.com/office/drawing/2014/main" id="{F45C94E5-A96D-4B30-828A-7670F4D558A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A581D7F2-A2ED-4081-9B5C-F2D6C71452EE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13314" name="Rectangle 2">
            <a:extLst>
              <a:ext uri="{FF2B5EF4-FFF2-40B4-BE49-F238E27FC236}">
                <a16:creationId xmlns:a16="http://schemas.microsoft.com/office/drawing/2014/main" id="{31A9D02B-C542-4CA2-9154-43C5A0EAB33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55848EDD-0192-4148-9F4F-14F809822D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>
            <a:extLst>
              <a:ext uri="{FF2B5EF4-FFF2-40B4-BE49-F238E27FC236}">
                <a16:creationId xmlns:a16="http://schemas.microsoft.com/office/drawing/2014/main" id="{5FBA46E0-A368-4B6E-A384-2E95904DF09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A408462-0755-4B81-B1B0-6E2AFB430A65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15362" name="Rectangle 2">
            <a:extLst>
              <a:ext uri="{FF2B5EF4-FFF2-40B4-BE49-F238E27FC236}">
                <a16:creationId xmlns:a16="http://schemas.microsoft.com/office/drawing/2014/main" id="{5C72E971-31D7-40A1-94F3-6C6A98FE5C9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F6BA11D2-892A-428A-833E-1450B82873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7">
            <a:extLst>
              <a:ext uri="{FF2B5EF4-FFF2-40B4-BE49-F238E27FC236}">
                <a16:creationId xmlns:a16="http://schemas.microsoft.com/office/drawing/2014/main" id="{7927EBAE-8305-4558-AD50-DF970DC6578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FDCC86B-2C49-4B7E-8353-08F1C50742B6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17410" name="Rectangle 2">
            <a:extLst>
              <a:ext uri="{FF2B5EF4-FFF2-40B4-BE49-F238E27FC236}">
                <a16:creationId xmlns:a16="http://schemas.microsoft.com/office/drawing/2014/main" id="{DB491A13-8549-46D6-BB6A-45495626411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17BA6F25-E6AC-43E7-B7AE-372C580BF1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7">
            <a:extLst>
              <a:ext uri="{FF2B5EF4-FFF2-40B4-BE49-F238E27FC236}">
                <a16:creationId xmlns:a16="http://schemas.microsoft.com/office/drawing/2014/main" id="{9C6A2520-16E3-4EDB-AB36-A7C58F2ECA4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7EF7EFA-8373-43A5-AA1B-479305D27403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19458" name="Rectangle 2">
            <a:extLst>
              <a:ext uri="{FF2B5EF4-FFF2-40B4-BE49-F238E27FC236}">
                <a16:creationId xmlns:a16="http://schemas.microsoft.com/office/drawing/2014/main" id="{9D4F033B-3A7E-4D66-B70B-4B56FEC918C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1DE3F3C1-F9B0-4806-A01F-1009DC0A2E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259EA667-0313-46DD-9636-D0F4141B2C2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A1A3A5-0931-499D-BE5C-313E63F0EAA3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51202" name="Rectangle 2">
            <a:extLst>
              <a:ext uri="{FF2B5EF4-FFF2-40B4-BE49-F238E27FC236}">
                <a16:creationId xmlns:a16="http://schemas.microsoft.com/office/drawing/2014/main" id="{BD9CAAE8-0391-483E-A51E-BEFFA283A6C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2D26D540-58AA-48EF-9B7F-0015F0B0D4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612174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C6C14D-745C-1B45-8C2D-9631BF75BA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AFAFC1-29F6-3D42-B2A6-92395D6990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1F51193-DFBC-4237-81D0-4343248CC38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7CF5182-402D-4219-954D-5C3C39C6E3F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ACD0EBC-6EF6-4628-AF13-582982696EE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F0C0A1-287B-4519-A94A-FE789460F47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8428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B30392-FC0F-7046-A68B-842042A588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DA738F-FDC7-1647-917C-118F11B61C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B912D20-9F14-4A97-B081-E31C14F4861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B5487EA-6B55-43A1-A8C9-657A54E6C57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586C8F9-549B-42BD-8D78-AECABB4A85B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489860-23FD-4DB7-B3F4-A9286DB630F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47520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D6D8E35-6D20-D447-BA9A-3E336A6D72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568E84-74AF-784C-9076-101DB511FF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586BF40-19EC-4D0E-9879-CD9548D8C18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F665EC8-F793-462D-9304-47F91278AC8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DB3351D-29C1-43AB-B9BE-4C867F5DED0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FE200-A981-4932-ACF3-BE318769DC9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6590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749433-1975-9B4F-AEC6-E5A3F4EF10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0E630C-39F2-BA40-A178-2FF7F84DF6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E994174-32A5-4212-B924-3B1BAC9EB23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68BC47F-AAA9-4B69-97BE-544A05961D5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BF68853-06FE-480C-A266-2E06431BCC9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DF4126-67E1-46CC-9E32-76435B71BEF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1665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2BBCA5-03C9-1847-9F3B-838A38602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3892C8-0F28-6143-AC9E-8DD892EAD1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3BB897E-B2E5-4836-B57D-8371BE2C2F5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B0C252B-0686-41E9-9C4F-223BA9A1DAA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3E28CF1-E144-40E1-8D7C-0C0492DDB6F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A177A-2461-4126-A934-F0AE3A56C31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47966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2FF16C-EFB3-D940-A1E2-0C222100BA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9F5AB3-625B-284D-9EDA-439DB5721D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93C301-B4DE-1440-9A7C-DF5CD7FFC3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EA0BD96-7101-4469-A80E-B393EA78F76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71E2E3B-9A3C-456C-B570-13AC0A2F0F3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5DE6E7F-225A-4F45-8A57-EC7354FE54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AA2A29-8108-4A23-B89F-AB3E350D46A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17903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32EE22-D22E-AC4E-B82D-FDB1FB41C0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E44F0E-5A49-AE47-BDE3-A26F6BCF39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0D4BE3-74DD-7146-B7DA-8AA6B51B33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CDCC4C7-B440-4D49-8562-8FA71133AA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63E74E-DA3C-6442-A84C-B980A9B16C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0A76EA01-01FA-44CF-9DA2-568D5155FFB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A9BC9F4-AD41-4FF2-91ED-17B687BDC7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45AE26BB-E3FC-42DB-AEF8-AF450283A4C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650712-31A3-4921-BD27-B25712D9D5B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19477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C63B73-03D3-7F4E-AA11-EE5E4EFE9E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ECD4B15A-E98D-43A6-9052-AA120035AEB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6676855-9BFF-47F4-9E8C-33E75210355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DAF7848-17E9-4D3F-B271-14A912CC6B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D3F1D4-F20E-42DB-8F73-AFADFDA63EC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18799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0F52717F-8A65-4101-80A5-767EFDD2557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9C01DFF7-35A4-401F-B91A-4A18BF62A87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621B496-3376-4A41-AE1D-E50043950D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E33B95-8A5B-4693-8FC8-80D8AC038A1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6152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548AAB-B1C3-254C-BDD0-6A0D0975EE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C67986-22B0-2C40-9E60-71FC51D5ED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E346BA-E903-BA44-979B-5CFB8CFBDA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BFC9E95-EDD6-4C6E-B094-CBFFE1703E2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CD4B571-A1DD-475C-9D82-0CA8398DCE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1712F72-1E84-4874-9063-B9DC1B3F6A0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3F2151-9BD8-4ACA-B105-97C86DA88FB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7579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6C7AF6-A844-8342-9B44-2247BE5C77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B5494FC-9F11-214F-B02C-4FD4BCC4FD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FEDE81-A4F3-7449-BBAA-B47ADDCF25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60B3E07-80A3-4186-A4AF-C737238DB9A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6A06C80-B20B-4D8B-8D80-5AD7A79B68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E984A24-B5A1-4906-A104-24CBE36CBB2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EFC09D-A3C9-4548-B2B1-9F859A59EE0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15982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33CC"/>
            </a:gs>
            <a:gs pos="100000">
              <a:srgbClr val="0066FF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5FAED45-9A4F-4A39-AB04-65E937F12D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4D0EB8E7-73C8-435D-B1F9-8C7E5D4F53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5604" name="Rectangle 4">
            <a:extLst>
              <a:ext uri="{FF2B5EF4-FFF2-40B4-BE49-F238E27FC236}">
                <a16:creationId xmlns:a16="http://schemas.microsoft.com/office/drawing/2014/main" id="{AD38CE46-D0C1-4940-A96D-F1AC59CC711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5605" name="Rectangle 5">
            <a:extLst>
              <a:ext uri="{FF2B5EF4-FFF2-40B4-BE49-F238E27FC236}">
                <a16:creationId xmlns:a16="http://schemas.microsoft.com/office/drawing/2014/main" id="{3B4EBEC0-7498-C041-8F21-D4E0F38374C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5606" name="Rectangle 6">
            <a:extLst>
              <a:ext uri="{FF2B5EF4-FFF2-40B4-BE49-F238E27FC236}">
                <a16:creationId xmlns:a16="http://schemas.microsoft.com/office/drawing/2014/main" id="{2DB79699-5B67-6D4B-AA4C-53B741C1AD5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AB42EC12-74E3-4C19-943F-18241C570BE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ainaultforest.co.uk/flying%20bird.JPG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wmf"/><Relationship Id="rId5" Type="http://schemas.microsoft.com/office/2007/relationships/hdphoto" Target="../media/hdphoto1.wdp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wmf"/><Relationship Id="rId5" Type="http://schemas.openxmlformats.org/officeDocument/2006/relationships/image" Target="../media/image9.wmf"/><Relationship Id="rId4" Type="http://schemas.openxmlformats.org/officeDocument/2006/relationships/image" Target="../media/image7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4">
            <a:extLst>
              <a:ext uri="{FF2B5EF4-FFF2-40B4-BE49-F238E27FC236}">
                <a16:creationId xmlns:a16="http://schemas.microsoft.com/office/drawing/2014/main" id="{E3874821-44F6-426E-843D-2E4CC68346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95288" y="206375"/>
            <a:ext cx="8229600" cy="1422400"/>
          </a:xfrm>
        </p:spPr>
        <p:txBody>
          <a:bodyPr/>
          <a:lstStyle/>
          <a:p>
            <a:pPr eaLnBrk="1" hangingPunct="1"/>
            <a:r>
              <a:rPr lang="en-US" altLang="en-US" dirty="0" err="1">
                <a:solidFill>
                  <a:srgbClr val="FFCC66"/>
                </a:solidFill>
                <a:latin typeface="Forte" panose="03060902040502070203" pitchFamily="66" charset="0"/>
              </a:rPr>
              <a:t>L’histoire</a:t>
            </a:r>
            <a:r>
              <a:rPr lang="en-US" altLang="en-US" dirty="0">
                <a:solidFill>
                  <a:srgbClr val="FFCC66"/>
                </a:solidFill>
                <a:latin typeface="Forte" panose="03060902040502070203" pitchFamily="66" charset="0"/>
              </a:rPr>
              <a:t> </a:t>
            </a:r>
            <a:br>
              <a:rPr lang="en-US" altLang="en-US" dirty="0">
                <a:solidFill>
                  <a:srgbClr val="FFCC66"/>
                </a:solidFill>
                <a:latin typeface="Forte" panose="03060902040502070203" pitchFamily="66" charset="0"/>
              </a:rPr>
            </a:br>
            <a:r>
              <a:rPr lang="en-US" altLang="en-US" dirty="0">
                <a:solidFill>
                  <a:srgbClr val="FFCC66"/>
                </a:solidFill>
                <a:latin typeface="Forte" panose="03060902040502070203" pitchFamily="66" charset="0"/>
              </a:rPr>
              <a:t>‘des gens de </a:t>
            </a:r>
            <a:r>
              <a:rPr lang="en-US" altLang="en-US" dirty="0" err="1">
                <a:solidFill>
                  <a:srgbClr val="FFCC66"/>
                </a:solidFill>
                <a:latin typeface="Forte" panose="03060902040502070203" pitchFamily="66" charset="0"/>
              </a:rPr>
              <a:t>l’éléphant</a:t>
            </a:r>
            <a:r>
              <a:rPr lang="en-US" altLang="en-US" dirty="0">
                <a:solidFill>
                  <a:srgbClr val="FFCC66"/>
                </a:solidFill>
                <a:latin typeface="Forte" panose="03060902040502070203" pitchFamily="66" charset="0"/>
              </a:rPr>
              <a:t>’</a:t>
            </a:r>
          </a:p>
        </p:txBody>
      </p:sp>
      <p:pic>
        <p:nvPicPr>
          <p:cNvPr id="29702" name="Picture 6" descr="MCj03013020000[1]">
            <a:extLst>
              <a:ext uri="{FF2B5EF4-FFF2-40B4-BE49-F238E27FC236}">
                <a16:creationId xmlns:a16="http://schemas.microsoft.com/office/drawing/2014/main" id="{09D4A27A-DB3A-4390-89D8-5CB03D4C6A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5800" y="1795760"/>
            <a:ext cx="5040313" cy="459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29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209" name="Group 33">
            <a:extLst>
              <a:ext uri="{FF2B5EF4-FFF2-40B4-BE49-F238E27FC236}">
                <a16:creationId xmlns:a16="http://schemas.microsoft.com/office/drawing/2014/main" id="{91C72114-98DF-45E4-9C76-1BCB2CC3C7CE}"/>
              </a:ext>
            </a:extLst>
          </p:cNvPr>
          <p:cNvGrpSpPr>
            <a:grpSpLocks/>
          </p:cNvGrpSpPr>
          <p:nvPr/>
        </p:nvGrpSpPr>
        <p:grpSpPr bwMode="auto">
          <a:xfrm>
            <a:off x="888205" y="1833562"/>
            <a:ext cx="7402514" cy="1323976"/>
            <a:chOff x="204" y="1176"/>
            <a:chExt cx="4663" cy="834"/>
          </a:xfrm>
        </p:grpSpPr>
        <p:pic>
          <p:nvPicPr>
            <p:cNvPr id="50181" name="Picture 5">
              <a:hlinkClick r:id="rId3"/>
              <a:extLst>
                <a:ext uri="{FF2B5EF4-FFF2-40B4-BE49-F238E27FC236}">
                  <a16:creationId xmlns:a16="http://schemas.microsoft.com/office/drawing/2014/main" id="{3EC7E231-8615-43FF-A578-3ECDF844EE9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20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 bwMode="auto">
            <a:xfrm>
              <a:off x="4277" y="1203"/>
              <a:ext cx="590" cy="34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0182" name="Picture 6">
              <a:hlinkClick r:id="rId3"/>
              <a:extLst>
                <a:ext uri="{FF2B5EF4-FFF2-40B4-BE49-F238E27FC236}">
                  <a16:creationId xmlns:a16="http://schemas.microsoft.com/office/drawing/2014/main" id="{E54C9F17-DEE8-40B1-88B1-6B4B121B7A0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20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 bwMode="auto">
            <a:xfrm>
              <a:off x="3695" y="1642"/>
              <a:ext cx="635" cy="3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0183" name="Picture 7">
              <a:hlinkClick r:id="rId3"/>
              <a:extLst>
                <a:ext uri="{FF2B5EF4-FFF2-40B4-BE49-F238E27FC236}">
                  <a16:creationId xmlns:a16="http://schemas.microsoft.com/office/drawing/2014/main" id="{8261470D-7098-42E6-B243-041CC0E17D1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20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 bwMode="auto">
            <a:xfrm>
              <a:off x="2992" y="1179"/>
              <a:ext cx="635" cy="3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0184" name="Picture 8">
              <a:hlinkClick r:id="rId3"/>
              <a:extLst>
                <a:ext uri="{FF2B5EF4-FFF2-40B4-BE49-F238E27FC236}">
                  <a16:creationId xmlns:a16="http://schemas.microsoft.com/office/drawing/2014/main" id="{E8CB129B-FA43-4950-89B6-DB19887A303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20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 bwMode="auto">
            <a:xfrm>
              <a:off x="2336" y="1629"/>
              <a:ext cx="635" cy="3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0185" name="Picture 9">
              <a:hlinkClick r:id="rId3"/>
              <a:extLst>
                <a:ext uri="{FF2B5EF4-FFF2-40B4-BE49-F238E27FC236}">
                  <a16:creationId xmlns:a16="http://schemas.microsoft.com/office/drawing/2014/main" id="{51F096AF-D25E-4F5D-A68C-D2B8D0E5A00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20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 bwMode="auto">
            <a:xfrm>
              <a:off x="1689" y="1194"/>
              <a:ext cx="636" cy="3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0186" name="Picture 10">
              <a:hlinkClick r:id="rId3"/>
              <a:extLst>
                <a:ext uri="{FF2B5EF4-FFF2-40B4-BE49-F238E27FC236}">
                  <a16:creationId xmlns:a16="http://schemas.microsoft.com/office/drawing/2014/main" id="{47F737ED-23BB-48F8-B473-537AC29620F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20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 bwMode="auto">
            <a:xfrm>
              <a:off x="932" y="1497"/>
              <a:ext cx="680" cy="394"/>
            </a:xfrm>
            <a:prstGeom prst="rect">
              <a:avLst/>
            </a:prstGeom>
            <a:noFill/>
          </p:spPr>
        </p:pic>
        <p:pic>
          <p:nvPicPr>
            <p:cNvPr id="50187" name="Picture 11">
              <a:hlinkClick r:id="rId3"/>
              <a:extLst>
                <a:ext uri="{FF2B5EF4-FFF2-40B4-BE49-F238E27FC236}">
                  <a16:creationId xmlns:a16="http://schemas.microsoft.com/office/drawing/2014/main" id="{B5C11C4C-183F-43C4-806E-54173968E90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20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 bwMode="auto">
            <a:xfrm>
              <a:off x="204" y="1176"/>
              <a:ext cx="635" cy="3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50196" name="Oval 20">
            <a:extLst>
              <a:ext uri="{FF2B5EF4-FFF2-40B4-BE49-F238E27FC236}">
                <a16:creationId xmlns:a16="http://schemas.microsoft.com/office/drawing/2014/main" id="{7DBEA618-E035-4B40-8F80-A733BBF55D60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206500" y="2197100"/>
            <a:ext cx="144462" cy="144462"/>
          </a:xfrm>
          <a:prstGeom prst="ellipse">
            <a:avLst/>
          </a:prstGeom>
          <a:solidFill>
            <a:srgbClr val="9966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0197" name="Oval 21">
            <a:extLst>
              <a:ext uri="{FF2B5EF4-FFF2-40B4-BE49-F238E27FC236}">
                <a16:creationId xmlns:a16="http://schemas.microsoft.com/office/drawing/2014/main" id="{63969E0C-C97C-4507-98EA-A7E07C5593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1386" y="2276475"/>
            <a:ext cx="144463" cy="144463"/>
          </a:xfrm>
          <a:prstGeom prst="ellipse">
            <a:avLst/>
          </a:prstGeom>
          <a:solidFill>
            <a:srgbClr val="9966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0198" name="Oval 22">
            <a:extLst>
              <a:ext uri="{FF2B5EF4-FFF2-40B4-BE49-F238E27FC236}">
                <a16:creationId xmlns:a16="http://schemas.microsoft.com/office/drawing/2014/main" id="{17B283C1-EECD-478A-A3E0-D2BBAC5FFB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9752" y="2723996"/>
            <a:ext cx="144462" cy="144463"/>
          </a:xfrm>
          <a:prstGeom prst="ellipse">
            <a:avLst/>
          </a:prstGeom>
          <a:solidFill>
            <a:srgbClr val="9966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0199" name="Oval 23">
            <a:extLst>
              <a:ext uri="{FF2B5EF4-FFF2-40B4-BE49-F238E27FC236}">
                <a16:creationId xmlns:a16="http://schemas.microsoft.com/office/drawing/2014/main" id="{8F4D3646-3F2E-44B2-8511-6B97432495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48325" y="2215304"/>
            <a:ext cx="144463" cy="144462"/>
          </a:xfrm>
          <a:prstGeom prst="ellipse">
            <a:avLst/>
          </a:prstGeom>
          <a:solidFill>
            <a:srgbClr val="9966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0200" name="Oval 24">
            <a:extLst>
              <a:ext uri="{FF2B5EF4-FFF2-40B4-BE49-F238E27FC236}">
                <a16:creationId xmlns:a16="http://schemas.microsoft.com/office/drawing/2014/main" id="{BA56A79D-655B-4B78-91EC-7C8741D065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075" y="2964707"/>
            <a:ext cx="144463" cy="142875"/>
          </a:xfrm>
          <a:prstGeom prst="ellipse">
            <a:avLst/>
          </a:prstGeom>
          <a:solidFill>
            <a:srgbClr val="9966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0201" name="Oval 25">
            <a:extLst>
              <a:ext uri="{FF2B5EF4-FFF2-40B4-BE49-F238E27FC236}">
                <a16:creationId xmlns:a16="http://schemas.microsoft.com/office/drawing/2014/main" id="{8938A66A-E9E0-4C17-AC70-C9EDE41960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73181" y="2206265"/>
            <a:ext cx="144463" cy="142875"/>
          </a:xfrm>
          <a:prstGeom prst="ellipse">
            <a:avLst/>
          </a:prstGeom>
          <a:solidFill>
            <a:srgbClr val="9966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0203" name="Oval 27">
            <a:extLst>
              <a:ext uri="{FF2B5EF4-FFF2-40B4-BE49-F238E27FC236}">
                <a16:creationId xmlns:a16="http://schemas.microsoft.com/office/drawing/2014/main" id="{2086E1D6-09FA-4E1B-AB1A-A2D990B537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2924968"/>
            <a:ext cx="144463" cy="144463"/>
          </a:xfrm>
          <a:prstGeom prst="ellipse">
            <a:avLst/>
          </a:prstGeom>
          <a:solidFill>
            <a:srgbClr val="996633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grpSp>
        <p:nvGrpSpPr>
          <p:cNvPr id="50208" name="Group 32">
            <a:extLst>
              <a:ext uri="{FF2B5EF4-FFF2-40B4-BE49-F238E27FC236}">
                <a16:creationId xmlns:a16="http://schemas.microsoft.com/office/drawing/2014/main" id="{E79C643C-76A8-40CB-B9EB-F64AEB57218D}"/>
              </a:ext>
            </a:extLst>
          </p:cNvPr>
          <p:cNvGrpSpPr>
            <a:grpSpLocks/>
          </p:cNvGrpSpPr>
          <p:nvPr/>
        </p:nvGrpSpPr>
        <p:grpSpPr bwMode="auto">
          <a:xfrm>
            <a:off x="0" y="4581525"/>
            <a:ext cx="9144000" cy="2276475"/>
            <a:chOff x="0" y="2886"/>
            <a:chExt cx="5760" cy="1434"/>
          </a:xfrm>
        </p:grpSpPr>
        <p:pic>
          <p:nvPicPr>
            <p:cNvPr id="50191" name="Picture 15" descr="MCj03264860000[1]">
              <a:extLst>
                <a:ext uri="{FF2B5EF4-FFF2-40B4-BE49-F238E27FC236}">
                  <a16:creationId xmlns:a16="http://schemas.microsoft.com/office/drawing/2014/main" id="{4E2BA567-18E9-488C-8827-0DFDCB4E5B0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45" y="2886"/>
              <a:ext cx="994" cy="115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0192" name="Picture 16" descr="MCj03264860000[1]">
              <a:extLst>
                <a:ext uri="{FF2B5EF4-FFF2-40B4-BE49-F238E27FC236}">
                  <a16:creationId xmlns:a16="http://schemas.microsoft.com/office/drawing/2014/main" id="{346813CC-D9BF-4131-A604-85F10CE980D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61" y="3165"/>
              <a:ext cx="994" cy="115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0193" name="Picture 17" descr="MCj03264860000[1]">
              <a:extLst>
                <a:ext uri="{FF2B5EF4-FFF2-40B4-BE49-F238E27FC236}">
                  <a16:creationId xmlns:a16="http://schemas.microsoft.com/office/drawing/2014/main" id="{72C61771-6943-4557-B883-54DAB03F413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69" y="2886"/>
              <a:ext cx="994" cy="115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0194" name="Picture 18" descr="MCj03264860000[1]">
              <a:extLst>
                <a:ext uri="{FF2B5EF4-FFF2-40B4-BE49-F238E27FC236}">
                  <a16:creationId xmlns:a16="http://schemas.microsoft.com/office/drawing/2014/main" id="{6CD5B423-177B-46A8-99C9-B82E767B5B3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66" y="3165"/>
              <a:ext cx="994" cy="115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0195" name="Picture 19" descr="MCj03264860000[1]">
              <a:extLst>
                <a:ext uri="{FF2B5EF4-FFF2-40B4-BE49-F238E27FC236}">
                  <a16:creationId xmlns:a16="http://schemas.microsoft.com/office/drawing/2014/main" id="{A69EADFE-A3E7-46AF-BC3C-F7B0FC8ED39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3" y="3165"/>
              <a:ext cx="994" cy="115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0204" name="Picture 28" descr="MCj03264860000[1]">
              <a:extLst>
                <a:ext uri="{FF2B5EF4-FFF2-40B4-BE49-F238E27FC236}">
                  <a16:creationId xmlns:a16="http://schemas.microsoft.com/office/drawing/2014/main" id="{17A2F5EF-4138-44AB-BA56-10BB0A006F7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38" y="2886"/>
              <a:ext cx="994" cy="115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0205" name="Picture 29" descr="MCj03264860000[1]">
              <a:extLst>
                <a:ext uri="{FF2B5EF4-FFF2-40B4-BE49-F238E27FC236}">
                  <a16:creationId xmlns:a16="http://schemas.microsoft.com/office/drawing/2014/main" id="{1965209A-AE9C-4ABD-B924-C153F3523D2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2886"/>
              <a:ext cx="994" cy="115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9" name="Rectangle 3">
            <a:extLst>
              <a:ext uri="{FF2B5EF4-FFF2-40B4-BE49-F238E27FC236}">
                <a16:creationId xmlns:a16="http://schemas.microsoft.com/office/drawing/2014/main" id="{13519FF8-8128-4F3C-B137-D4A4565B3F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775" y="253999"/>
            <a:ext cx="8461375" cy="171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buFontTx/>
              <a:buNone/>
            </a:pP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Allah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envoya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des petits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oiseaux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avec des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cailloux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dans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leur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bec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,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ces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cailloux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pulvérisèrent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l’armée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d’Abraha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07211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2000" fill="hold"/>
                                        <p:tgtEl>
                                          <p:spTgt spid="502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50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4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4.44444E-6 L -0.04271 0.32662 " pathEditMode="relative" rAng="0" ptsTypes="AA">
                                      <p:cBhvr>
                                        <p:cTn id="35" dur="500" fill="hold"/>
                                        <p:tgtEl>
                                          <p:spTgt spid="501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35" y="163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0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22222E-6 L -0.04688 0.30787 " pathEditMode="relative" rAng="0" ptsTypes="AA">
                                      <p:cBhvr>
                                        <p:cTn id="41" dur="500" fill="hold"/>
                                        <p:tgtEl>
                                          <p:spTgt spid="501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44" y="153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6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1.11111E-6 L -0.04774 0.31505 " pathEditMode="relative" rAng="0" ptsTypes="AA">
                                      <p:cBhvr>
                                        <p:cTn id="47" dur="500" fill="hold"/>
                                        <p:tgtEl>
                                          <p:spTgt spid="501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96" y="157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52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2.96296E-6 L -0.0158 0.2118 " pathEditMode="relative" rAng="0" ptsTypes="AA">
                                      <p:cBhvr>
                                        <p:cTn id="53" dur="500" fill="hold"/>
                                        <p:tgtEl>
                                          <p:spTgt spid="502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99" y="105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8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3.33333E-6 L 0.00573 0.37662 " pathEditMode="relative" rAng="0" ptsTypes="AA">
                                      <p:cBhvr>
                                        <p:cTn id="59" dur="500" fill="hold"/>
                                        <p:tgtEl>
                                          <p:spTgt spid="501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8" y="188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6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64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4.07407E-6 L 0.03941 0.21459 " pathEditMode="relative" rAng="0" ptsTypes="AA">
                                      <p:cBhvr>
                                        <p:cTn id="65" dur="500" fill="hold"/>
                                        <p:tgtEl>
                                          <p:spTgt spid="502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62" y="107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6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70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4.07407E-6 L 0.07934 0.39189 " pathEditMode="relative" rAng="0" ptsTypes="AA">
                                      <p:cBhvr>
                                        <p:cTn id="71" dur="500" fill="hold"/>
                                        <p:tgtEl>
                                          <p:spTgt spid="5020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58" y="195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7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76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1000"/>
                                        <p:tgtEl>
                                          <p:spTgt spid="502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0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Rectangle 3">
            <a:extLst>
              <a:ext uri="{FF2B5EF4-FFF2-40B4-BE49-F238E27FC236}">
                <a16:creationId xmlns:a16="http://schemas.microsoft.com/office/drawing/2014/main" id="{F7D25EA3-E19F-4196-84E9-8D1149C2A4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703262"/>
            <a:ext cx="8363272" cy="4525963"/>
          </a:xfrm>
        </p:spPr>
        <p:txBody>
          <a:bodyPr/>
          <a:lstStyle/>
          <a:p>
            <a:pPr eaLnBrk="1" hangingPunct="1"/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Même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si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les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oiseaux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étaient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tout petits,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leur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effet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fut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considérable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parce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qu’ils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avaient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l’aide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d’Allah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. </a:t>
            </a:r>
          </a:p>
          <a:p>
            <a:pPr eaLnBrk="1" hangingPunct="1"/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La </a:t>
            </a:r>
            <a:r>
              <a:rPr lang="en-US" altLang="en-US" i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Ka’bah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fut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sauvée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et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l’armée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d’Abraha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fut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détruite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.</a:t>
            </a:r>
          </a:p>
        </p:txBody>
      </p:sp>
      <p:grpSp>
        <p:nvGrpSpPr>
          <p:cNvPr id="52233" name="Group 9">
            <a:extLst>
              <a:ext uri="{FF2B5EF4-FFF2-40B4-BE49-F238E27FC236}">
                <a16:creationId xmlns:a16="http://schemas.microsoft.com/office/drawing/2014/main" id="{D1D64EC2-F408-4119-AF8A-C73B28F5AF1B}"/>
              </a:ext>
            </a:extLst>
          </p:cNvPr>
          <p:cNvGrpSpPr>
            <a:grpSpLocks/>
          </p:cNvGrpSpPr>
          <p:nvPr/>
        </p:nvGrpSpPr>
        <p:grpSpPr bwMode="auto">
          <a:xfrm>
            <a:off x="2051844" y="3179431"/>
            <a:ext cx="5040312" cy="3644900"/>
            <a:chOff x="1247" y="2024"/>
            <a:chExt cx="3175" cy="2296"/>
          </a:xfrm>
        </p:grpSpPr>
        <p:pic>
          <p:nvPicPr>
            <p:cNvPr id="22531" name="Picture 4" descr="MCj04153180000[1]">
              <a:extLst>
                <a:ext uri="{FF2B5EF4-FFF2-40B4-BE49-F238E27FC236}">
                  <a16:creationId xmlns:a16="http://schemas.microsoft.com/office/drawing/2014/main" id="{10D101BD-FD7C-41BE-8064-11318C80A15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18" y="2432"/>
              <a:ext cx="1769" cy="14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532" name="AutoShape 8">
              <a:extLst>
                <a:ext uri="{FF2B5EF4-FFF2-40B4-BE49-F238E27FC236}">
                  <a16:creationId xmlns:a16="http://schemas.microsoft.com/office/drawing/2014/main" id="{D5572C16-EBC4-49A5-9A73-130D092AED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7" y="2024"/>
              <a:ext cx="3175" cy="2296"/>
            </a:xfrm>
            <a:prstGeom prst="star8">
              <a:avLst>
                <a:gd name="adj" fmla="val 38250"/>
              </a:avLst>
            </a:prstGeom>
            <a:noFill/>
            <a:ln w="76200">
              <a:solidFill>
                <a:srgbClr val="66FF33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GB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8" dur="500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22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22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22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2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7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Callout 3">
            <a:extLst>
              <a:ext uri="{FF2B5EF4-FFF2-40B4-BE49-F238E27FC236}">
                <a16:creationId xmlns:a16="http://schemas.microsoft.com/office/drawing/2014/main" id="{D55B227D-8796-DB43-B82A-A46C151991C8}"/>
              </a:ext>
            </a:extLst>
          </p:cNvPr>
          <p:cNvSpPr/>
          <p:nvPr/>
        </p:nvSpPr>
        <p:spPr>
          <a:xfrm rot="694419">
            <a:off x="3625765" y="311584"/>
            <a:ext cx="5584601" cy="3138480"/>
          </a:xfrm>
          <a:prstGeom prst="wedgeEllipseCallout">
            <a:avLst>
              <a:gd name="adj1" fmla="val -40906"/>
              <a:gd name="adj2" fmla="val 2845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GB" sz="2600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anose="030F0902030302020204" pitchFamily="66" charset="0"/>
              </a:rPr>
              <a:t>L’année</a:t>
            </a:r>
            <a:r>
              <a:rPr lang="en-GB" sz="2600" dirty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anose="030F0902030302020204" pitchFamily="66" charset="0"/>
              </a:rPr>
              <a:t> </a:t>
            </a:r>
            <a:r>
              <a:rPr lang="en-GB" sz="2600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anose="030F0902030302020204" pitchFamily="66" charset="0"/>
              </a:rPr>
              <a:t>où</a:t>
            </a:r>
            <a:r>
              <a:rPr lang="en-GB" sz="2600" dirty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anose="030F0902030302020204" pitchFamily="66" charset="0"/>
              </a:rPr>
              <a:t> </a:t>
            </a:r>
          </a:p>
          <a:p>
            <a:pPr algn="ctr" eaLnBrk="1" hangingPunct="1">
              <a:defRPr/>
            </a:pPr>
            <a:r>
              <a:rPr lang="en-GB" sz="2600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anose="030F0902030302020204" pitchFamily="66" charset="0"/>
              </a:rPr>
              <a:t>cet</a:t>
            </a:r>
            <a:r>
              <a:rPr lang="en-GB" sz="2600" dirty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anose="030F0902030302020204" pitchFamily="66" charset="0"/>
              </a:rPr>
              <a:t> </a:t>
            </a:r>
            <a:r>
              <a:rPr lang="en-GB" sz="2600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anose="030F0902030302020204" pitchFamily="66" charset="0"/>
              </a:rPr>
              <a:t>évènement</a:t>
            </a:r>
            <a:r>
              <a:rPr lang="en-GB" sz="2600" dirty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anose="030F0902030302020204" pitchFamily="66" charset="0"/>
              </a:rPr>
              <a:t> </a:t>
            </a:r>
          </a:p>
          <a:p>
            <a:pPr algn="ctr" eaLnBrk="1" hangingPunct="1">
              <a:defRPr/>
            </a:pPr>
            <a:r>
              <a:rPr lang="en-GB" sz="2600" dirty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anose="030F0902030302020204" pitchFamily="66" charset="0"/>
              </a:rPr>
              <a:t>a </a:t>
            </a:r>
            <a:r>
              <a:rPr lang="en-GB" sz="2600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anose="030F0902030302020204" pitchFamily="66" charset="0"/>
              </a:rPr>
              <a:t>eu</a:t>
            </a:r>
            <a:r>
              <a:rPr lang="en-GB" sz="2600" dirty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anose="030F0902030302020204" pitchFamily="66" charset="0"/>
              </a:rPr>
              <a:t> lieu </a:t>
            </a:r>
            <a:r>
              <a:rPr lang="en-GB" sz="2600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anose="030F0902030302020204" pitchFamily="66" charset="0"/>
              </a:rPr>
              <a:t>s’appelle</a:t>
            </a:r>
            <a:r>
              <a:rPr lang="en-GB" sz="2600" dirty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anose="030F0902030302020204" pitchFamily="66" charset="0"/>
              </a:rPr>
              <a:t> </a:t>
            </a:r>
          </a:p>
          <a:p>
            <a:pPr algn="ctr" eaLnBrk="1" hangingPunct="1">
              <a:defRPr/>
            </a:pPr>
            <a:r>
              <a:rPr lang="en-GB" sz="2600" dirty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anose="030F0902030302020204" pitchFamily="66" charset="0"/>
              </a:rPr>
              <a:t>‘</a:t>
            </a:r>
            <a:r>
              <a:rPr lang="en-GB" sz="2600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anose="030F0902030302020204" pitchFamily="66" charset="0"/>
              </a:rPr>
              <a:t>Aam</a:t>
            </a:r>
            <a:r>
              <a:rPr lang="en-GB" sz="2600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anose="030F0902030302020204" pitchFamily="66" charset="0"/>
              </a:rPr>
              <a:t> al-feel </a:t>
            </a:r>
            <a:r>
              <a:rPr lang="en-GB" sz="2600" dirty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anose="030F0902030302020204" pitchFamily="66" charset="0"/>
              </a:rPr>
              <a:t>: </a:t>
            </a:r>
            <a:r>
              <a:rPr lang="en-GB" sz="2600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anose="030F0902030302020204" pitchFamily="66" charset="0"/>
              </a:rPr>
              <a:t>l’année</a:t>
            </a:r>
            <a:r>
              <a:rPr lang="en-GB" sz="2600" dirty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anose="030F0902030302020204" pitchFamily="66" charset="0"/>
              </a:rPr>
              <a:t> de </a:t>
            </a:r>
            <a:r>
              <a:rPr lang="en-GB" sz="2600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anose="030F0902030302020204" pitchFamily="66" charset="0"/>
              </a:rPr>
              <a:t>l’éléphant</a:t>
            </a:r>
            <a:r>
              <a:rPr lang="en-GB" sz="2600" dirty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anose="030F0902030302020204" pitchFamily="66" charset="0"/>
              </a:rPr>
              <a:t>.’ </a:t>
            </a:r>
            <a:r>
              <a:rPr lang="en-GB" sz="2600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anose="030F0902030302020204" pitchFamily="66" charset="0"/>
              </a:rPr>
              <a:t>Rassouloullah</a:t>
            </a:r>
            <a:r>
              <a:rPr lang="en-GB" sz="2600" dirty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anose="030F0902030302020204" pitchFamily="66" charset="0"/>
              </a:rPr>
              <a:t> (s) </a:t>
            </a:r>
            <a:r>
              <a:rPr lang="en-GB" sz="2600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anose="030F0902030302020204" pitchFamily="66" charset="0"/>
              </a:rPr>
              <a:t>est</a:t>
            </a:r>
            <a:r>
              <a:rPr lang="en-GB" sz="2600" dirty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anose="030F0902030302020204" pitchFamily="66" charset="0"/>
              </a:rPr>
              <a:t> né au </a:t>
            </a:r>
            <a:r>
              <a:rPr lang="en-GB" sz="2600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anose="030F0902030302020204" pitchFamily="66" charset="0"/>
              </a:rPr>
              <a:t>cours</a:t>
            </a:r>
            <a:r>
              <a:rPr lang="en-GB" sz="2600" dirty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anose="030F0902030302020204" pitchFamily="66" charset="0"/>
              </a:rPr>
              <a:t> de </a:t>
            </a:r>
            <a:r>
              <a:rPr lang="en-GB" sz="2600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anose="030F0902030302020204" pitchFamily="66" charset="0"/>
              </a:rPr>
              <a:t>cette</a:t>
            </a:r>
            <a:r>
              <a:rPr lang="en-GB" sz="2600" dirty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anose="030F0902030302020204" pitchFamily="66" charset="0"/>
              </a:rPr>
              <a:t> </a:t>
            </a:r>
            <a:r>
              <a:rPr lang="en-GB" sz="2600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anose="030F0902030302020204" pitchFamily="66" charset="0"/>
              </a:rPr>
              <a:t>année</a:t>
            </a:r>
            <a:r>
              <a:rPr lang="en-GB" sz="2600" dirty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anose="030F0902030302020204" pitchFamily="66" charset="0"/>
              </a:rPr>
              <a:t>. </a:t>
            </a:r>
          </a:p>
        </p:txBody>
      </p:sp>
      <p:pic>
        <p:nvPicPr>
          <p:cNvPr id="34818" name="Picture 6">
            <a:extLst>
              <a:ext uri="{FF2B5EF4-FFF2-40B4-BE49-F238E27FC236}">
                <a16:creationId xmlns:a16="http://schemas.microsoft.com/office/drawing/2014/main" id="{9D4AC7B3-FA9E-44BA-9012-9A72DE5957A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968"/>
          <a:stretch/>
        </p:blipFill>
        <p:spPr bwMode="auto">
          <a:xfrm>
            <a:off x="6732240" y="3284538"/>
            <a:ext cx="2411760" cy="3389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Folded Corner 7">
            <a:extLst>
              <a:ext uri="{FF2B5EF4-FFF2-40B4-BE49-F238E27FC236}">
                <a16:creationId xmlns:a16="http://schemas.microsoft.com/office/drawing/2014/main" id="{F2930F10-CB52-6E48-B07D-A43B4AAFCAD8}"/>
              </a:ext>
            </a:extLst>
          </p:cNvPr>
          <p:cNvSpPr/>
          <p:nvPr/>
        </p:nvSpPr>
        <p:spPr>
          <a:xfrm rot="21222859">
            <a:off x="311150" y="314325"/>
            <a:ext cx="3959225" cy="3082925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GB" sz="2800" dirty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anose="030F0902030302020204" pitchFamily="66" charset="0"/>
              </a:rPr>
              <a:t>Il y a </a:t>
            </a:r>
            <a:r>
              <a:rPr lang="en-GB" sz="2800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anose="030F0902030302020204" pitchFamily="66" charset="0"/>
              </a:rPr>
              <a:t>une</a:t>
            </a:r>
            <a:r>
              <a:rPr lang="en-GB" sz="2800" dirty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anose="030F0902030302020204" pitchFamily="66" charset="0"/>
              </a:rPr>
              <a:t> </a:t>
            </a:r>
            <a:r>
              <a:rPr lang="en-GB" sz="2800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anose="030F0902030302020204" pitchFamily="66" charset="0"/>
              </a:rPr>
              <a:t>Sourah</a:t>
            </a:r>
            <a:r>
              <a:rPr lang="en-GB" sz="2800" dirty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anose="030F0902030302020204" pitchFamily="66" charset="0"/>
              </a:rPr>
              <a:t> </a:t>
            </a:r>
            <a:r>
              <a:rPr lang="en-GB" sz="2800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anose="030F0902030302020204" pitchFamily="66" charset="0"/>
              </a:rPr>
              <a:t>dans</a:t>
            </a:r>
            <a:r>
              <a:rPr lang="en-GB" sz="2800" dirty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anose="030F0902030302020204" pitchFamily="66" charset="0"/>
              </a:rPr>
              <a:t> le </a:t>
            </a:r>
            <a:r>
              <a:rPr lang="en-GB" sz="2800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anose="030F0902030302020204" pitchFamily="66" charset="0"/>
              </a:rPr>
              <a:t>Qour’an</a:t>
            </a:r>
            <a:r>
              <a:rPr lang="en-GB" sz="2800" dirty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anose="030F0902030302020204" pitchFamily="66" charset="0"/>
              </a:rPr>
              <a:t> à </a:t>
            </a:r>
            <a:r>
              <a:rPr lang="en-GB" sz="2800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anose="030F0902030302020204" pitchFamily="66" charset="0"/>
              </a:rPr>
              <a:t>propos</a:t>
            </a:r>
            <a:r>
              <a:rPr lang="en-GB" sz="2800" dirty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anose="030F0902030302020204" pitchFamily="66" charset="0"/>
              </a:rPr>
              <a:t> de </a:t>
            </a:r>
            <a:r>
              <a:rPr lang="en-GB" sz="2800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anose="030F0902030302020204" pitchFamily="66" charset="0"/>
              </a:rPr>
              <a:t>cette</a:t>
            </a:r>
            <a:r>
              <a:rPr lang="en-GB" sz="2800" dirty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anose="030F0902030302020204" pitchFamily="66" charset="0"/>
              </a:rPr>
              <a:t> </a:t>
            </a:r>
            <a:r>
              <a:rPr lang="en-GB" sz="2800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anose="030F0902030302020204" pitchFamily="66" charset="0"/>
              </a:rPr>
              <a:t>histoire</a:t>
            </a:r>
            <a:r>
              <a:rPr lang="en-GB" sz="2800" dirty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anose="030F0902030302020204" pitchFamily="66" charset="0"/>
              </a:rPr>
              <a:t>. Elle </a:t>
            </a:r>
            <a:r>
              <a:rPr lang="en-GB" sz="2800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anose="030F0902030302020204" pitchFamily="66" charset="0"/>
              </a:rPr>
              <a:t>s’appelle</a:t>
            </a:r>
            <a:r>
              <a:rPr lang="en-GB" sz="2800" dirty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anose="030F0902030302020204" pitchFamily="66" charset="0"/>
              </a:rPr>
              <a:t> la </a:t>
            </a:r>
            <a:r>
              <a:rPr lang="en-GB" sz="2800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anose="030F0902030302020204" pitchFamily="66" charset="0"/>
              </a:rPr>
              <a:t>Sourah</a:t>
            </a:r>
            <a:r>
              <a:rPr lang="en-GB" sz="2800" dirty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anose="030F0902030302020204" pitchFamily="66" charset="0"/>
              </a:rPr>
              <a:t> de </a:t>
            </a:r>
            <a:r>
              <a:rPr lang="en-GB" sz="2800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anose="030F0902030302020204" pitchFamily="66" charset="0"/>
              </a:rPr>
              <a:t>l’Éléphant</a:t>
            </a:r>
            <a:r>
              <a:rPr lang="en-GB" sz="2800" dirty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anose="030F0902030302020204" pitchFamily="66" charset="0"/>
              </a:rPr>
              <a:t> – </a:t>
            </a:r>
            <a:r>
              <a:rPr lang="en-GB" sz="2800" i="1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anose="030F0902030302020204" pitchFamily="66" charset="0"/>
              </a:rPr>
              <a:t>Sourate</a:t>
            </a:r>
            <a:r>
              <a:rPr lang="en-GB" sz="2800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anose="030F0902030302020204" pitchFamily="66" charset="0"/>
              </a:rPr>
              <a:t> al-Feel</a:t>
            </a:r>
            <a:r>
              <a:rPr lang="en-GB" sz="2800" dirty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anose="030F0902030302020204" pitchFamily="66" charset="0"/>
              </a:rPr>
              <a:t>.</a:t>
            </a:r>
          </a:p>
        </p:txBody>
      </p:sp>
      <p:sp>
        <p:nvSpPr>
          <p:cNvPr id="11" name="Plaque 10">
            <a:extLst>
              <a:ext uri="{FF2B5EF4-FFF2-40B4-BE49-F238E27FC236}">
                <a16:creationId xmlns:a16="http://schemas.microsoft.com/office/drawing/2014/main" id="{F0CA9F64-0C4F-7240-8050-FB6424866EDA}"/>
              </a:ext>
            </a:extLst>
          </p:cNvPr>
          <p:cNvSpPr/>
          <p:nvPr/>
        </p:nvSpPr>
        <p:spPr>
          <a:xfrm>
            <a:off x="323529" y="4941888"/>
            <a:ext cx="2795910" cy="1731962"/>
          </a:xfrm>
          <a:prstGeom prst="plaqu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GB" sz="2800" i="1" dirty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anose="030F0902030302020204" pitchFamily="66" charset="0"/>
              </a:rPr>
              <a:t>‘Feel’ </a:t>
            </a:r>
            <a:r>
              <a:rPr lang="en-GB" sz="2800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anose="030F0902030302020204" pitchFamily="66" charset="0"/>
              </a:rPr>
              <a:t>signifie</a:t>
            </a:r>
            <a:r>
              <a:rPr lang="en-GB" sz="2800" dirty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anose="030F0902030302020204" pitchFamily="66" charset="0"/>
              </a:rPr>
              <a:t> </a:t>
            </a:r>
            <a:r>
              <a:rPr lang="en-GB" sz="2800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anose="030F0902030302020204" pitchFamily="66" charset="0"/>
              </a:rPr>
              <a:t>éléphant</a:t>
            </a:r>
            <a:r>
              <a:rPr lang="en-GB" sz="2800" dirty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anose="030F0902030302020204" pitchFamily="66" charset="0"/>
              </a:rPr>
              <a:t> en </a:t>
            </a:r>
            <a:r>
              <a:rPr lang="en-GB" sz="2800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anose="030F0902030302020204" pitchFamily="66" charset="0"/>
              </a:rPr>
              <a:t>arabe</a:t>
            </a:r>
            <a:r>
              <a:rPr lang="en-GB" sz="2800" dirty="0">
                <a:solidFill>
                  <a:schemeClr val="accent2">
                    <a:lumMod val="60000"/>
                    <a:lumOff val="40000"/>
                  </a:schemeClr>
                </a:solidFill>
                <a:latin typeface="Comic Sans MS" panose="030F0902030302020204" pitchFamily="66" charset="0"/>
              </a:rPr>
              <a:t>. </a:t>
            </a:r>
          </a:p>
        </p:txBody>
      </p:sp>
      <p:pic>
        <p:nvPicPr>
          <p:cNvPr id="34821" name="Picture 12">
            <a:extLst>
              <a:ext uri="{FF2B5EF4-FFF2-40B4-BE49-F238E27FC236}">
                <a16:creationId xmlns:a16="http://schemas.microsoft.com/office/drawing/2014/main" id="{B4D517A9-89CE-4CCD-904A-819BCBA9B4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75" y="2924175"/>
            <a:ext cx="2647950" cy="221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89D23CB-3DB5-D041-AB8F-496F42D2BCF4}"/>
              </a:ext>
            </a:extLst>
          </p:cNvPr>
          <p:cNvSpPr txBox="1"/>
          <p:nvPr/>
        </p:nvSpPr>
        <p:spPr>
          <a:xfrm rot="504195">
            <a:off x="2124833" y="3875911"/>
            <a:ext cx="5232523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RE" sz="4200" b="1" spc="300" dirty="0">
                <a:solidFill>
                  <a:schemeClr val="bg1"/>
                </a:solidFill>
                <a:latin typeface="Accent" pitchFamily="2" charset="0"/>
              </a:rPr>
              <a:t>LE </a:t>
            </a:r>
          </a:p>
          <a:p>
            <a:pPr algn="ctr"/>
            <a:r>
              <a:rPr lang="fr-RE" sz="4200" b="1" spc="300" dirty="0">
                <a:solidFill>
                  <a:schemeClr val="bg1"/>
                </a:solidFill>
                <a:latin typeface="Accent" pitchFamily="2" charset="0"/>
              </a:rPr>
              <a:t>SAVIEZ-VOUS ?</a:t>
            </a:r>
            <a:endParaRPr lang="en-US" sz="4200" spc="300" dirty="0">
              <a:solidFill>
                <a:schemeClr val="bg1"/>
              </a:solidFill>
              <a:latin typeface="Accent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21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5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>
            <a:extLst>
              <a:ext uri="{FF2B5EF4-FFF2-40B4-BE49-F238E27FC236}">
                <a16:creationId xmlns:a16="http://schemas.microsoft.com/office/drawing/2014/main" id="{5CE588CA-E2B5-49AF-B22B-B923A40B61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620713"/>
            <a:ext cx="8229600" cy="1295400"/>
          </a:xfrm>
        </p:spPr>
        <p:txBody>
          <a:bodyPr/>
          <a:lstStyle/>
          <a:p>
            <a:pPr eaLnBrk="1" hangingPunct="1"/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Il y a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très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longtemps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,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il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y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avait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un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roi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Chrétien au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Yémen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,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appelé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Abraha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.</a:t>
            </a:r>
          </a:p>
        </p:txBody>
      </p:sp>
      <p:pic>
        <p:nvPicPr>
          <p:cNvPr id="5122" name="Picture 11" descr="https://s3.envato.com/files/62755539/roman%20legionary%201_preview.jpg">
            <a:extLst>
              <a:ext uri="{FF2B5EF4-FFF2-40B4-BE49-F238E27FC236}">
                <a16:creationId xmlns:a16="http://schemas.microsoft.com/office/drawing/2014/main" id="{40F3B5D5-7516-47FA-906D-762C4B4031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9950" y="2349500"/>
            <a:ext cx="3194050" cy="395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14">
            <a:extLst>
              <a:ext uri="{FF2B5EF4-FFF2-40B4-BE49-F238E27FC236}">
                <a16:creationId xmlns:a16="http://schemas.microsoft.com/office/drawing/2014/main" id="{DB15CC3B-3EDA-4B04-A006-11C66AD8D2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48" r="26758" b="25668"/>
          <a:stretch>
            <a:fillRect/>
          </a:stretch>
        </p:blipFill>
        <p:spPr bwMode="auto">
          <a:xfrm>
            <a:off x="611188" y="2349500"/>
            <a:ext cx="5338762" cy="395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23" name="Line 7">
            <a:extLst>
              <a:ext uri="{FF2B5EF4-FFF2-40B4-BE49-F238E27FC236}">
                <a16:creationId xmlns:a16="http://schemas.microsoft.com/office/drawing/2014/main" id="{78ECB808-DCB9-4B56-8766-E93E836DF40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211638" y="4941888"/>
            <a:ext cx="1873250" cy="935037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>
            <a:extLst>
              <a:ext uri="{FF2B5EF4-FFF2-40B4-BE49-F238E27FC236}">
                <a16:creationId xmlns:a16="http://schemas.microsoft.com/office/drawing/2014/main" id="{98C3DA28-270B-4C39-981E-18FDF044F3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23850" y="765175"/>
            <a:ext cx="8640638" cy="1871663"/>
          </a:xfrm>
        </p:spPr>
        <p:txBody>
          <a:bodyPr/>
          <a:lstStyle/>
          <a:p>
            <a:pPr eaLnBrk="1" hangingPunct="1"/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Abraha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avait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construit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une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immense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église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au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Yémen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. Il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voulait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que les gens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viennent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et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prient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dans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cette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grande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église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. </a:t>
            </a:r>
          </a:p>
        </p:txBody>
      </p:sp>
      <p:pic>
        <p:nvPicPr>
          <p:cNvPr id="36869" name="Picture 5" descr="MCj04355120000[1]">
            <a:extLst>
              <a:ext uri="{FF2B5EF4-FFF2-40B4-BE49-F238E27FC236}">
                <a16:creationId xmlns:a16="http://schemas.microsoft.com/office/drawing/2014/main" id="{65EF940D-1BF0-429F-8259-B1C9FDDAE4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913" y="2492375"/>
            <a:ext cx="6048375" cy="421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68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68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6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Content Placeholder 2">
            <a:extLst>
              <a:ext uri="{FF2B5EF4-FFF2-40B4-BE49-F238E27FC236}">
                <a16:creationId xmlns:a16="http://schemas.microsoft.com/office/drawing/2014/main" id="{BADBB2B3-2E4A-4E20-97E3-E627699FCCC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620713"/>
            <a:ext cx="8229600" cy="2952750"/>
          </a:xfrm>
        </p:spPr>
        <p:txBody>
          <a:bodyPr/>
          <a:lstStyle/>
          <a:p>
            <a:pPr eaLnBrk="1" hangingPunct="1"/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Mais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les gens se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rendaient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à la </a:t>
            </a:r>
            <a:r>
              <a:rPr lang="en-US" altLang="en-US" i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Ka’bah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, </a:t>
            </a:r>
            <a:b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</a:b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à la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Mecque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, au lieu de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cela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. </a:t>
            </a:r>
          </a:p>
          <a:p>
            <a:pPr eaLnBrk="1" hangingPunct="1"/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En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voyant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que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personne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n’était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intéressé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par son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église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,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il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décida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de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détruire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la </a:t>
            </a:r>
            <a:r>
              <a:rPr lang="en-US" altLang="en-US" i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Ka’bah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.</a:t>
            </a:r>
          </a:p>
        </p:txBody>
      </p:sp>
      <p:pic>
        <p:nvPicPr>
          <p:cNvPr id="4" name="Picture 12" descr="MCj04153180000[1]">
            <a:extLst>
              <a:ext uri="{FF2B5EF4-FFF2-40B4-BE49-F238E27FC236}">
                <a16:creationId xmlns:a16="http://schemas.microsoft.com/office/drawing/2014/main" id="{FEEDFA57-6FD9-4938-A750-3DF5EF815E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938" y="2921000"/>
            <a:ext cx="5122862" cy="369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>
            <a:extLst>
              <a:ext uri="{FF2B5EF4-FFF2-40B4-BE49-F238E27FC236}">
                <a16:creationId xmlns:a16="http://schemas.microsoft.com/office/drawing/2014/main" id="{0FF67532-43BE-4A92-8246-86FBD6901A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549275"/>
            <a:ext cx="8229600" cy="3240088"/>
          </a:xfrm>
        </p:spPr>
        <p:txBody>
          <a:bodyPr/>
          <a:lstStyle/>
          <a:p>
            <a:pPr eaLnBrk="1" hangingPunct="1"/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Abraha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réunit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une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grande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armée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et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prit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la route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vers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la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Mecque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.</a:t>
            </a:r>
          </a:p>
          <a:p>
            <a:pPr eaLnBrk="1" hangingPunct="1"/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Son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armée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était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composée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d’éléphants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.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C’est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pour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cela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qu’ils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étaient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appelés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‘</a:t>
            </a:r>
            <a:r>
              <a:rPr lang="en-US" altLang="en-US" i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Ashaboul</a:t>
            </a:r>
            <a:r>
              <a:rPr lang="en-US" altLang="en-US" i="1" dirty="0">
                <a:solidFill>
                  <a:srgbClr val="FFFF00"/>
                </a:solidFill>
                <a:latin typeface="Comic Sans MS" panose="030F0702030302020204" pitchFamily="66" charset="0"/>
              </a:rPr>
              <a:t> Feel 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-les gens de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l’éléphant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’.</a:t>
            </a:r>
          </a:p>
        </p:txBody>
      </p:sp>
      <p:grpSp>
        <p:nvGrpSpPr>
          <p:cNvPr id="38923" name="Group 11">
            <a:extLst>
              <a:ext uri="{FF2B5EF4-FFF2-40B4-BE49-F238E27FC236}">
                <a16:creationId xmlns:a16="http://schemas.microsoft.com/office/drawing/2014/main" id="{685F5125-6E26-4BCE-9DE1-8CB8A226A309}"/>
              </a:ext>
            </a:extLst>
          </p:cNvPr>
          <p:cNvGrpSpPr>
            <a:grpSpLocks/>
          </p:cNvGrpSpPr>
          <p:nvPr/>
        </p:nvGrpSpPr>
        <p:grpSpPr bwMode="auto">
          <a:xfrm>
            <a:off x="179388" y="3544888"/>
            <a:ext cx="6264275" cy="3157537"/>
            <a:chOff x="385" y="2704"/>
            <a:chExt cx="3489" cy="1518"/>
          </a:xfrm>
        </p:grpSpPr>
        <p:pic>
          <p:nvPicPr>
            <p:cNvPr id="10244" name="Picture 6" descr="MCj03264860000[1]">
              <a:extLst>
                <a:ext uri="{FF2B5EF4-FFF2-40B4-BE49-F238E27FC236}">
                  <a16:creationId xmlns:a16="http://schemas.microsoft.com/office/drawing/2014/main" id="{4BA799BC-E49E-492A-8B26-39CD515442D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5" y="2750"/>
              <a:ext cx="994" cy="1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45" name="Picture 7" descr="MCj03264860000[1]">
              <a:extLst>
                <a:ext uri="{FF2B5EF4-FFF2-40B4-BE49-F238E27FC236}">
                  <a16:creationId xmlns:a16="http://schemas.microsoft.com/office/drawing/2014/main" id="{0217E250-A7FE-4B65-8303-178D57806E0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47" y="3067"/>
              <a:ext cx="994" cy="1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46" name="Picture 8" descr="MCj03264860000[1]">
              <a:extLst>
                <a:ext uri="{FF2B5EF4-FFF2-40B4-BE49-F238E27FC236}">
                  <a16:creationId xmlns:a16="http://schemas.microsoft.com/office/drawing/2014/main" id="{AB498D4B-B3D9-42BB-8622-E5742DD1AC1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64" y="2704"/>
              <a:ext cx="994" cy="1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47" name="Picture 9" descr="MCj03264860000[1]">
              <a:extLst>
                <a:ext uri="{FF2B5EF4-FFF2-40B4-BE49-F238E27FC236}">
                  <a16:creationId xmlns:a16="http://schemas.microsoft.com/office/drawing/2014/main" id="{439B46CE-6A35-4BAA-AB69-72D8BEA727C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0" y="2931"/>
              <a:ext cx="994" cy="1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0243" name="Picture 13" descr="https://s3.envato.com/files/62755539/roman%20legionary%201_preview.jpg">
            <a:extLst>
              <a:ext uri="{FF2B5EF4-FFF2-40B4-BE49-F238E27FC236}">
                <a16:creationId xmlns:a16="http://schemas.microsoft.com/office/drawing/2014/main" id="{2B001E33-2ECB-499D-B273-A37D5A67F0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5263" y="3787775"/>
            <a:ext cx="2574925" cy="286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3000"/>
                                        <p:tgtEl>
                                          <p:spTgt spid="38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3">
            <a:extLst>
              <a:ext uri="{FF2B5EF4-FFF2-40B4-BE49-F238E27FC236}">
                <a16:creationId xmlns:a16="http://schemas.microsoft.com/office/drawing/2014/main" id="{F09556FB-C2E5-4F58-B57D-547AB57CBF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82600" y="534988"/>
            <a:ext cx="8229600" cy="1814512"/>
          </a:xfrm>
        </p:spPr>
        <p:txBody>
          <a:bodyPr/>
          <a:lstStyle/>
          <a:p>
            <a:pPr eaLnBrk="1" hangingPunct="1"/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Lorsqu’il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arriva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à la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Mecque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,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il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captura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quelques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chameaux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qui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appartenaient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à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Abdoul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Mouttalib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(le grand-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père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de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Rassouloullah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(s)).  </a:t>
            </a:r>
          </a:p>
        </p:txBody>
      </p:sp>
      <p:grpSp>
        <p:nvGrpSpPr>
          <p:cNvPr id="40975" name="Group 15">
            <a:extLst>
              <a:ext uri="{FF2B5EF4-FFF2-40B4-BE49-F238E27FC236}">
                <a16:creationId xmlns:a16="http://schemas.microsoft.com/office/drawing/2014/main" id="{2963841D-1A5C-491A-A7D0-C268A3620AFC}"/>
              </a:ext>
            </a:extLst>
          </p:cNvPr>
          <p:cNvGrpSpPr>
            <a:grpSpLocks/>
          </p:cNvGrpSpPr>
          <p:nvPr/>
        </p:nvGrpSpPr>
        <p:grpSpPr bwMode="auto">
          <a:xfrm>
            <a:off x="3276600" y="3094038"/>
            <a:ext cx="5435600" cy="3379787"/>
            <a:chOff x="1882" y="1842"/>
            <a:chExt cx="3601" cy="2311"/>
          </a:xfrm>
        </p:grpSpPr>
        <p:pic>
          <p:nvPicPr>
            <p:cNvPr id="12292" name="Picture 10" descr="MCAN02555_0000[1]">
              <a:extLst>
                <a:ext uri="{FF2B5EF4-FFF2-40B4-BE49-F238E27FC236}">
                  <a16:creationId xmlns:a16="http://schemas.microsoft.com/office/drawing/2014/main" id="{DDDFD8B0-92C4-47AE-8D38-95648297DD1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08" y="1842"/>
              <a:ext cx="1333" cy="11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293" name="Picture 11" descr="MCAN02555_0000[1]">
              <a:extLst>
                <a:ext uri="{FF2B5EF4-FFF2-40B4-BE49-F238E27FC236}">
                  <a16:creationId xmlns:a16="http://schemas.microsoft.com/office/drawing/2014/main" id="{E2F1B3D9-172D-4ABD-8539-5C1FD1E2780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82" y="3022"/>
              <a:ext cx="1333" cy="11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294" name="Picture 12" descr="MCAN02555_0000[1]">
              <a:extLst>
                <a:ext uri="{FF2B5EF4-FFF2-40B4-BE49-F238E27FC236}">
                  <a16:creationId xmlns:a16="http://schemas.microsoft.com/office/drawing/2014/main" id="{5959E72D-0936-46BA-93EA-20AB53EC5EE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61" y="2976"/>
              <a:ext cx="1333" cy="11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295" name="Picture 13" descr="MCAN02555_0000[1]">
              <a:extLst>
                <a:ext uri="{FF2B5EF4-FFF2-40B4-BE49-F238E27FC236}">
                  <a16:creationId xmlns:a16="http://schemas.microsoft.com/office/drawing/2014/main" id="{85C3B12B-B210-48D3-9D9B-5131CF3A748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42" y="1888"/>
              <a:ext cx="1333" cy="11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296" name="Picture 14" descr="MCAN02555_0000[1]">
              <a:extLst>
                <a:ext uri="{FF2B5EF4-FFF2-40B4-BE49-F238E27FC236}">
                  <a16:creationId xmlns:a16="http://schemas.microsoft.com/office/drawing/2014/main" id="{2A36807E-90E6-4FA3-9D03-2A1DA6CA3FC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50" y="3022"/>
              <a:ext cx="1333" cy="11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2291" name="Picture 16" descr="https://s3.envato.com/files/62755539/roman%20legionary%201_preview.jpg">
            <a:extLst>
              <a:ext uri="{FF2B5EF4-FFF2-40B4-BE49-F238E27FC236}">
                <a16:creationId xmlns:a16="http://schemas.microsoft.com/office/drawing/2014/main" id="{FD7C0A40-98A6-42AB-9CA6-ED23E34A15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" y="2924175"/>
            <a:ext cx="2574925" cy="3313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40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10" dur="3000" fill="hold"/>
                                        <p:tgtEl>
                                          <p:spTgt spid="409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3">
            <a:extLst>
              <a:ext uri="{FF2B5EF4-FFF2-40B4-BE49-F238E27FC236}">
                <a16:creationId xmlns:a16="http://schemas.microsoft.com/office/drawing/2014/main" id="{B0FC7762-6608-474E-AC96-C97E1E96AC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9750" y="404664"/>
            <a:ext cx="8229600" cy="2676525"/>
          </a:xfrm>
        </p:spPr>
        <p:txBody>
          <a:bodyPr/>
          <a:lstStyle/>
          <a:p>
            <a:pPr eaLnBrk="1" hangingPunct="1"/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Abdoul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Mouttalib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se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rendit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auprès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d’Abraha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pour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lui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demander de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lui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rendre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ses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chameaux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.</a:t>
            </a:r>
          </a:p>
          <a:p>
            <a:pPr eaLnBrk="1" hangingPunct="1"/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Abraha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était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étonné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– Il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était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venu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détruire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la </a:t>
            </a:r>
            <a:r>
              <a:rPr lang="en-US" altLang="en-US" i="1" dirty="0" err="1">
                <a:solidFill>
                  <a:srgbClr val="FFFF00"/>
                </a:solidFill>
                <a:latin typeface="Comic Sans MS" panose="030F0702030302020204" pitchFamily="66" charset="0"/>
              </a:rPr>
              <a:t>Ka’bah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et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Abdoul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Mouttalib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était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préoccupé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par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ses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chameaux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 !</a:t>
            </a:r>
          </a:p>
        </p:txBody>
      </p:sp>
      <p:pic>
        <p:nvPicPr>
          <p:cNvPr id="14338" name="Picture 5" descr="MCj03970740000[1]">
            <a:extLst>
              <a:ext uri="{FF2B5EF4-FFF2-40B4-BE49-F238E27FC236}">
                <a16:creationId xmlns:a16="http://schemas.microsoft.com/office/drawing/2014/main" id="{4A9DB058-DC2C-458D-A6B8-980A87F85B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5525" y="3792538"/>
            <a:ext cx="866775" cy="85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3026" name="Group 18">
            <a:extLst>
              <a:ext uri="{FF2B5EF4-FFF2-40B4-BE49-F238E27FC236}">
                <a16:creationId xmlns:a16="http://schemas.microsoft.com/office/drawing/2014/main" id="{3604BF99-54BA-4331-A4E7-452405D47756}"/>
              </a:ext>
            </a:extLst>
          </p:cNvPr>
          <p:cNvGrpSpPr>
            <a:grpSpLocks/>
          </p:cNvGrpSpPr>
          <p:nvPr/>
        </p:nvGrpSpPr>
        <p:grpSpPr bwMode="auto">
          <a:xfrm>
            <a:off x="6259513" y="3860800"/>
            <a:ext cx="2116137" cy="2654300"/>
            <a:chOff x="496" y="2341"/>
            <a:chExt cx="1333" cy="1672"/>
          </a:xfrm>
        </p:grpSpPr>
        <p:pic>
          <p:nvPicPr>
            <p:cNvPr id="14344" name="Picture 12" descr="MCAN02555_0000[1]">
              <a:extLst>
                <a:ext uri="{FF2B5EF4-FFF2-40B4-BE49-F238E27FC236}">
                  <a16:creationId xmlns:a16="http://schemas.microsoft.com/office/drawing/2014/main" id="{89F52E65-1BB5-4530-9E6B-33A71724BF7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6" y="2879"/>
              <a:ext cx="1333" cy="1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45" name="Picture 16" descr="MCj04077340000[1]">
              <a:extLst>
                <a:ext uri="{FF2B5EF4-FFF2-40B4-BE49-F238E27FC236}">
                  <a16:creationId xmlns:a16="http://schemas.microsoft.com/office/drawing/2014/main" id="{78D3ED43-9F5F-4F0C-98F2-37C73C6FF5A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39" y="2341"/>
              <a:ext cx="499" cy="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3028" name="Group 20">
            <a:extLst>
              <a:ext uri="{FF2B5EF4-FFF2-40B4-BE49-F238E27FC236}">
                <a16:creationId xmlns:a16="http://schemas.microsoft.com/office/drawing/2014/main" id="{314EAB14-0D89-4DAF-A10A-BB341C80B1BA}"/>
              </a:ext>
            </a:extLst>
          </p:cNvPr>
          <p:cNvGrpSpPr>
            <a:grpSpLocks/>
          </p:cNvGrpSpPr>
          <p:nvPr/>
        </p:nvGrpSpPr>
        <p:grpSpPr bwMode="auto">
          <a:xfrm>
            <a:off x="388938" y="3860800"/>
            <a:ext cx="2808287" cy="2654300"/>
            <a:chOff x="295" y="2432"/>
            <a:chExt cx="1769" cy="1672"/>
          </a:xfrm>
        </p:grpSpPr>
        <p:pic>
          <p:nvPicPr>
            <p:cNvPr id="14342" name="Picture 14" descr="MCj04153180000[1]">
              <a:extLst>
                <a:ext uri="{FF2B5EF4-FFF2-40B4-BE49-F238E27FC236}">
                  <a16:creationId xmlns:a16="http://schemas.microsoft.com/office/drawing/2014/main" id="{B7EE028A-6956-4AF6-AB42-0A05596E725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5" y="2659"/>
              <a:ext cx="1769" cy="14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43" name="Picture 17" descr="MCj04077340000[1]">
              <a:extLst>
                <a:ext uri="{FF2B5EF4-FFF2-40B4-BE49-F238E27FC236}">
                  <a16:creationId xmlns:a16="http://schemas.microsoft.com/office/drawing/2014/main" id="{0C6B14FA-139B-4013-BD76-EED968C5E08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57" y="2432"/>
              <a:ext cx="499" cy="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4341" name="Picture 16" descr="https://s3.envato.com/files/62755539/roman%20legionary%201_preview.jpg">
            <a:extLst>
              <a:ext uri="{FF2B5EF4-FFF2-40B4-BE49-F238E27FC236}">
                <a16:creationId xmlns:a16="http://schemas.microsoft.com/office/drawing/2014/main" id="{6EA55AEF-9BDB-4D93-83CD-A84D26DC47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0588" y="4230688"/>
            <a:ext cx="2573337" cy="250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2000"/>
                                        <p:tgtEl>
                                          <p:spTgt spid="43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1" dur="2000"/>
                                        <p:tgtEl>
                                          <p:spTgt spid="43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3">
            <a:extLst>
              <a:ext uri="{FF2B5EF4-FFF2-40B4-BE49-F238E27FC236}">
                <a16:creationId xmlns:a16="http://schemas.microsoft.com/office/drawing/2014/main" id="{1DE600DD-0A24-4CFE-ADCD-5B781834F1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404813"/>
            <a:ext cx="8229600" cy="749300"/>
          </a:xfrm>
        </p:spPr>
        <p:txBody>
          <a:bodyPr/>
          <a:lstStyle/>
          <a:p>
            <a:pPr eaLnBrk="1" hangingPunct="1"/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Abdoul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Mouttalib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répondit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 :</a:t>
            </a:r>
          </a:p>
        </p:txBody>
      </p:sp>
      <p:grpSp>
        <p:nvGrpSpPr>
          <p:cNvPr id="16386" name="Group 6">
            <a:extLst>
              <a:ext uri="{FF2B5EF4-FFF2-40B4-BE49-F238E27FC236}">
                <a16:creationId xmlns:a16="http://schemas.microsoft.com/office/drawing/2014/main" id="{B9F667F1-A195-4D3B-A4E4-89FF952655A8}"/>
              </a:ext>
            </a:extLst>
          </p:cNvPr>
          <p:cNvGrpSpPr>
            <a:grpSpLocks/>
          </p:cNvGrpSpPr>
          <p:nvPr/>
        </p:nvGrpSpPr>
        <p:grpSpPr bwMode="auto">
          <a:xfrm>
            <a:off x="1301750" y="1139825"/>
            <a:ext cx="7591425" cy="2723699"/>
            <a:chOff x="274" y="1525"/>
            <a:chExt cx="5282" cy="1769"/>
          </a:xfrm>
        </p:grpSpPr>
        <p:sp>
          <p:nvSpPr>
            <p:cNvPr id="16388" name="AutoShape 4">
              <a:extLst>
                <a:ext uri="{FF2B5EF4-FFF2-40B4-BE49-F238E27FC236}">
                  <a16:creationId xmlns:a16="http://schemas.microsoft.com/office/drawing/2014/main" id="{818261AF-DEEF-48C2-A0A8-57285B4516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5" y="1525"/>
              <a:ext cx="5261" cy="1769"/>
            </a:xfrm>
            <a:prstGeom prst="wedgeRectCallout">
              <a:avLst>
                <a:gd name="adj1" fmla="val -43750"/>
                <a:gd name="adj2" fmla="val 70000"/>
              </a:avLst>
            </a:prstGeom>
            <a:noFill/>
            <a:ln w="76200">
              <a:solidFill>
                <a:srgbClr val="FF66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en-US"/>
            </a:p>
          </p:txBody>
        </p:sp>
        <p:sp>
          <p:nvSpPr>
            <p:cNvPr id="16389" name="Text Box 5">
              <a:extLst>
                <a:ext uri="{FF2B5EF4-FFF2-40B4-BE49-F238E27FC236}">
                  <a16:creationId xmlns:a16="http://schemas.microsoft.com/office/drawing/2014/main" id="{7CE5E2FA-5DE5-45EB-8766-B3C80BAA72F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4" y="1587"/>
              <a:ext cx="5211" cy="165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GB" altLang="en-US" sz="3200" b="1" dirty="0">
                  <a:solidFill>
                    <a:srgbClr val="FFC000"/>
                  </a:solidFill>
                  <a:latin typeface="Comic Sans MS" panose="030F0702030302020204" pitchFamily="66" charset="0"/>
                </a:rPr>
                <a:t>« </a:t>
              </a:r>
              <a:r>
                <a:rPr lang="en-GB" altLang="en-US" sz="3200" b="1" dirty="0" err="1">
                  <a:solidFill>
                    <a:srgbClr val="FFC000"/>
                  </a:solidFill>
                  <a:latin typeface="Comic Sans MS" panose="030F0702030302020204" pitchFamily="66" charset="0"/>
                </a:rPr>
                <a:t>Je</a:t>
              </a:r>
              <a:r>
                <a:rPr lang="en-GB" altLang="en-US" sz="3200" b="1" dirty="0">
                  <a:solidFill>
                    <a:srgbClr val="FFC000"/>
                  </a:solidFill>
                  <a:latin typeface="Comic Sans MS" panose="030F0702030302020204" pitchFamily="66" charset="0"/>
                </a:rPr>
                <a:t> </a:t>
              </a:r>
              <a:r>
                <a:rPr lang="en-GB" altLang="en-US" sz="3200" b="1" dirty="0" err="1">
                  <a:solidFill>
                    <a:srgbClr val="FFC000"/>
                  </a:solidFill>
                  <a:latin typeface="Comic Sans MS" panose="030F0702030302020204" pitchFamily="66" charset="0"/>
                </a:rPr>
                <a:t>suis</a:t>
              </a:r>
              <a:r>
                <a:rPr lang="en-GB" altLang="en-US" sz="3200" b="1" dirty="0">
                  <a:solidFill>
                    <a:srgbClr val="FFC000"/>
                  </a:solidFill>
                  <a:latin typeface="Comic Sans MS" panose="030F0702030302020204" pitchFamily="66" charset="0"/>
                </a:rPr>
                <a:t> le </a:t>
              </a:r>
              <a:r>
                <a:rPr lang="en-GB" altLang="en-US" sz="3200" b="1" dirty="0" err="1">
                  <a:solidFill>
                    <a:srgbClr val="FFC000"/>
                  </a:solidFill>
                  <a:latin typeface="Comic Sans MS" panose="030F0702030302020204" pitchFamily="66" charset="0"/>
                </a:rPr>
                <a:t>propriétaire</a:t>
              </a:r>
              <a:r>
                <a:rPr lang="en-GB" altLang="en-US" sz="3200" b="1" dirty="0">
                  <a:solidFill>
                    <a:srgbClr val="FFC000"/>
                  </a:solidFill>
                  <a:latin typeface="Comic Sans MS" panose="030F0702030302020204" pitchFamily="66" charset="0"/>
                </a:rPr>
                <a:t> de </a:t>
              </a:r>
              <a:r>
                <a:rPr lang="en-GB" altLang="en-US" sz="3200" b="1" dirty="0" err="1">
                  <a:solidFill>
                    <a:srgbClr val="FFC000"/>
                  </a:solidFill>
                  <a:latin typeface="Comic Sans MS" panose="030F0702030302020204" pitchFamily="66" charset="0"/>
                </a:rPr>
                <a:t>mes</a:t>
              </a:r>
              <a:r>
                <a:rPr lang="en-GB" altLang="en-US" sz="3200" b="1" dirty="0">
                  <a:solidFill>
                    <a:srgbClr val="FFC000"/>
                  </a:solidFill>
                  <a:latin typeface="Comic Sans MS" panose="030F0702030302020204" pitchFamily="66" charset="0"/>
                </a:rPr>
                <a:t> </a:t>
              </a:r>
              <a:r>
                <a:rPr lang="en-GB" altLang="en-US" sz="3200" b="1" dirty="0" err="1">
                  <a:solidFill>
                    <a:srgbClr val="FFC000"/>
                  </a:solidFill>
                  <a:latin typeface="Comic Sans MS" panose="030F0702030302020204" pitchFamily="66" charset="0"/>
                </a:rPr>
                <a:t>chameaux</a:t>
              </a:r>
              <a:r>
                <a:rPr lang="en-GB" altLang="en-US" sz="3200" b="1" dirty="0">
                  <a:solidFill>
                    <a:srgbClr val="FFC000"/>
                  </a:solidFill>
                  <a:latin typeface="Comic Sans MS" panose="030F0702030302020204" pitchFamily="66" charset="0"/>
                </a:rPr>
                <a:t> et </a:t>
              </a:r>
              <a:r>
                <a:rPr lang="en-GB" altLang="en-US" sz="3200" b="1" dirty="0" err="1">
                  <a:solidFill>
                    <a:srgbClr val="FFC000"/>
                  </a:solidFill>
                  <a:latin typeface="Comic Sans MS" panose="030F0702030302020204" pitchFamily="66" charset="0"/>
                </a:rPr>
                <a:t>il</a:t>
              </a:r>
              <a:r>
                <a:rPr lang="en-GB" altLang="en-US" sz="3200" b="1" dirty="0">
                  <a:solidFill>
                    <a:srgbClr val="FFC000"/>
                  </a:solidFill>
                  <a:latin typeface="Comic Sans MS" panose="030F0702030302020204" pitchFamily="66" charset="0"/>
                </a:rPr>
                <a:t> </a:t>
              </a:r>
              <a:r>
                <a:rPr lang="en-GB" altLang="en-US" sz="3200" b="1" dirty="0" err="1">
                  <a:solidFill>
                    <a:srgbClr val="FFC000"/>
                  </a:solidFill>
                  <a:latin typeface="Comic Sans MS" panose="030F0702030302020204" pitchFamily="66" charset="0"/>
                </a:rPr>
                <a:t>est</a:t>
              </a:r>
              <a:r>
                <a:rPr lang="en-GB" altLang="en-US" sz="3200" b="1" dirty="0">
                  <a:solidFill>
                    <a:srgbClr val="FFC000"/>
                  </a:solidFill>
                  <a:latin typeface="Comic Sans MS" panose="030F0702030302020204" pitchFamily="66" charset="0"/>
                </a:rPr>
                <a:t> de mon devoir </a:t>
              </a:r>
              <a:br>
                <a:rPr lang="en-GB" altLang="en-US" sz="3200" b="1" dirty="0">
                  <a:solidFill>
                    <a:srgbClr val="FFC000"/>
                  </a:solidFill>
                  <a:latin typeface="Comic Sans MS" panose="030F0702030302020204" pitchFamily="66" charset="0"/>
                </a:rPr>
              </a:br>
              <a:r>
                <a:rPr lang="en-GB" altLang="en-US" sz="3200" b="1" dirty="0">
                  <a:solidFill>
                    <a:srgbClr val="FFC000"/>
                  </a:solidFill>
                  <a:latin typeface="Comic Sans MS" panose="030F0702030302020204" pitchFamily="66" charset="0"/>
                </a:rPr>
                <a:t>de les </a:t>
              </a:r>
              <a:r>
                <a:rPr lang="en-GB" altLang="en-US" sz="3200" b="1" dirty="0" err="1">
                  <a:solidFill>
                    <a:srgbClr val="FFC000"/>
                  </a:solidFill>
                  <a:latin typeface="Comic Sans MS" panose="030F0702030302020204" pitchFamily="66" charset="0"/>
                </a:rPr>
                <a:t>protéger</a:t>
              </a:r>
              <a:r>
                <a:rPr lang="en-GB" altLang="en-US" sz="3200" b="1" dirty="0">
                  <a:solidFill>
                    <a:srgbClr val="FFC000"/>
                  </a:solidFill>
                  <a:latin typeface="Comic Sans MS" panose="030F0702030302020204" pitchFamily="66" charset="0"/>
                </a:rPr>
                <a:t>. La </a:t>
              </a:r>
              <a:r>
                <a:rPr lang="en-GB" altLang="en-US" sz="3200" b="1" i="1" dirty="0" err="1">
                  <a:solidFill>
                    <a:srgbClr val="FFC000"/>
                  </a:solidFill>
                  <a:latin typeface="Comic Sans MS" panose="030F0702030302020204" pitchFamily="66" charset="0"/>
                </a:rPr>
                <a:t>Ka’bah</a:t>
              </a:r>
              <a:r>
                <a:rPr lang="en-GB" altLang="en-US" sz="3200" b="1" dirty="0">
                  <a:solidFill>
                    <a:srgbClr val="FFC000"/>
                  </a:solidFill>
                  <a:latin typeface="Comic Sans MS" panose="030F0702030302020204" pitchFamily="66" charset="0"/>
                </a:rPr>
                <a:t> </a:t>
              </a:r>
              <a:r>
                <a:rPr lang="en-GB" altLang="en-US" sz="3200" b="1" dirty="0" err="1">
                  <a:solidFill>
                    <a:srgbClr val="FFC000"/>
                  </a:solidFill>
                  <a:latin typeface="Comic Sans MS" panose="030F0702030302020204" pitchFamily="66" charset="0"/>
                </a:rPr>
                <a:t>est</a:t>
              </a:r>
              <a:r>
                <a:rPr lang="en-GB" altLang="en-US" sz="3200" b="1" dirty="0">
                  <a:solidFill>
                    <a:srgbClr val="FFC000"/>
                  </a:solidFill>
                  <a:latin typeface="Comic Sans MS" panose="030F0702030302020204" pitchFamily="66" charset="0"/>
                </a:rPr>
                <a:t> la </a:t>
              </a:r>
              <a:r>
                <a:rPr lang="en-GB" altLang="en-US" sz="3200" b="1" dirty="0" err="1">
                  <a:solidFill>
                    <a:srgbClr val="FFC000"/>
                  </a:solidFill>
                  <a:latin typeface="Comic Sans MS" panose="030F0702030302020204" pitchFamily="66" charset="0"/>
                </a:rPr>
                <a:t>maison</a:t>
              </a:r>
              <a:r>
                <a:rPr lang="en-GB" altLang="en-US" sz="3200" b="1" dirty="0">
                  <a:solidFill>
                    <a:srgbClr val="FFC000"/>
                  </a:solidFill>
                  <a:latin typeface="Comic Sans MS" panose="030F0702030302020204" pitchFamily="66" charset="0"/>
                </a:rPr>
                <a:t> </a:t>
              </a:r>
              <a:r>
                <a:rPr lang="en-GB" altLang="en-US" sz="3200" b="1" dirty="0" err="1">
                  <a:solidFill>
                    <a:srgbClr val="FFC000"/>
                  </a:solidFill>
                  <a:latin typeface="Comic Sans MS" panose="030F0702030302020204" pitchFamily="66" charset="0"/>
                </a:rPr>
                <a:t>d’Allah</a:t>
              </a:r>
              <a:r>
                <a:rPr lang="en-GB" altLang="en-US" sz="3200" b="1" dirty="0">
                  <a:solidFill>
                    <a:srgbClr val="FFC000"/>
                  </a:solidFill>
                  <a:latin typeface="Comic Sans MS" panose="030F0702030302020204" pitchFamily="66" charset="0"/>
                </a:rPr>
                <a:t> et Il </a:t>
              </a:r>
              <a:r>
                <a:rPr lang="en-GB" altLang="en-US" sz="3200" b="1" dirty="0" err="1">
                  <a:solidFill>
                    <a:srgbClr val="FFC000"/>
                  </a:solidFill>
                  <a:latin typeface="Comic Sans MS" panose="030F0702030302020204" pitchFamily="66" charset="0"/>
                </a:rPr>
                <a:t>va</a:t>
              </a:r>
              <a:r>
                <a:rPr lang="en-GB" altLang="en-US" sz="3200" b="1" dirty="0">
                  <a:solidFill>
                    <a:srgbClr val="FFC000"/>
                  </a:solidFill>
                  <a:latin typeface="Comic Sans MS" panose="030F0702030302020204" pitchFamily="66" charset="0"/>
                </a:rPr>
                <a:t> la </a:t>
              </a:r>
              <a:r>
                <a:rPr lang="en-GB" altLang="en-US" sz="3200" b="1" dirty="0" err="1">
                  <a:solidFill>
                    <a:srgbClr val="FFC000"/>
                  </a:solidFill>
                  <a:latin typeface="Comic Sans MS" panose="030F0702030302020204" pitchFamily="66" charset="0"/>
                </a:rPr>
                <a:t>protéger</a:t>
              </a:r>
              <a:r>
                <a:rPr lang="en-GB" altLang="en-US" sz="3200" b="1" dirty="0">
                  <a:solidFill>
                    <a:srgbClr val="FFC000"/>
                  </a:solidFill>
                  <a:latin typeface="Comic Sans MS" panose="030F0702030302020204" pitchFamily="66" charset="0"/>
                </a:rPr>
                <a:t>. »</a:t>
              </a:r>
            </a:p>
          </p:txBody>
        </p:sp>
      </p:grpSp>
      <p:pic>
        <p:nvPicPr>
          <p:cNvPr id="16387" name="Picture 10">
            <a:extLst>
              <a:ext uri="{FF2B5EF4-FFF2-40B4-BE49-F238E27FC236}">
                <a16:creationId xmlns:a16="http://schemas.microsoft.com/office/drawing/2014/main" id="{8EB0CCC3-F6D0-45F7-B666-E215C7FD4E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747"/>
          <a:stretch>
            <a:fillRect/>
          </a:stretch>
        </p:blipFill>
        <p:spPr bwMode="auto">
          <a:xfrm>
            <a:off x="246063" y="3357563"/>
            <a:ext cx="1373187" cy="3294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3">
            <a:extLst>
              <a:ext uri="{FF2B5EF4-FFF2-40B4-BE49-F238E27FC236}">
                <a16:creationId xmlns:a16="http://schemas.microsoft.com/office/drawing/2014/main" id="{1C382B52-1164-46A0-8647-CEB1B43370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549275"/>
            <a:ext cx="8229600" cy="1584325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Abraha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ignora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cet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avertissement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et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emmena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son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armée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d’éléphants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pour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détruire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 la </a:t>
            </a:r>
            <a:r>
              <a:rPr lang="en-US" altLang="en-US" dirty="0" err="1">
                <a:solidFill>
                  <a:srgbClr val="FFFF00"/>
                </a:solidFill>
                <a:latin typeface="Comic Sans MS" panose="030F0702030302020204" pitchFamily="66" charset="0"/>
              </a:rPr>
              <a:t>Ka’bah</a:t>
            </a:r>
            <a:r>
              <a:rPr lang="en-US" altLang="en-US" dirty="0">
                <a:solidFill>
                  <a:srgbClr val="FFFF00"/>
                </a:solidFill>
                <a:latin typeface="Comic Sans MS" panose="030F0702030302020204" pitchFamily="66" charset="0"/>
              </a:rPr>
              <a:t>.</a:t>
            </a:r>
          </a:p>
        </p:txBody>
      </p:sp>
      <p:pic>
        <p:nvPicPr>
          <p:cNvPr id="18434" name="Picture 6" descr="MCj03264860000[1]">
            <a:extLst>
              <a:ext uri="{FF2B5EF4-FFF2-40B4-BE49-F238E27FC236}">
                <a16:creationId xmlns:a16="http://schemas.microsoft.com/office/drawing/2014/main" id="{39722AB5-AABE-4BEA-B8D7-2732A3E65E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075" y="2565400"/>
            <a:ext cx="1577975" cy="183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5" name="Picture 7" descr="MCj03264860000[1]">
            <a:extLst>
              <a:ext uri="{FF2B5EF4-FFF2-40B4-BE49-F238E27FC236}">
                <a16:creationId xmlns:a16="http://schemas.microsoft.com/office/drawing/2014/main" id="{BCCACDA1-39F8-4708-801D-66ECC9B297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375" y="4724400"/>
            <a:ext cx="1577975" cy="183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6" name="Picture 8" descr="MCj03264860000[1]">
            <a:extLst>
              <a:ext uri="{FF2B5EF4-FFF2-40B4-BE49-F238E27FC236}">
                <a16:creationId xmlns:a16="http://schemas.microsoft.com/office/drawing/2014/main" id="{0321CBC8-3075-42BF-BD2C-E1C86976C1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050" y="4365625"/>
            <a:ext cx="1577975" cy="183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7" name="Picture 9" descr="MCj03264860000[1]">
            <a:extLst>
              <a:ext uri="{FF2B5EF4-FFF2-40B4-BE49-F238E27FC236}">
                <a16:creationId xmlns:a16="http://schemas.microsoft.com/office/drawing/2014/main" id="{F77229A6-BB7B-49EF-A903-F4D3158542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0" y="2781300"/>
            <a:ext cx="1577975" cy="183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139" name="AutoShape 11">
            <a:extLst>
              <a:ext uri="{FF2B5EF4-FFF2-40B4-BE49-F238E27FC236}">
                <a16:creationId xmlns:a16="http://schemas.microsoft.com/office/drawing/2014/main" id="{EE9B120B-EB77-4F50-A180-658F9F4649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87900" y="3933825"/>
            <a:ext cx="1295400" cy="1008063"/>
          </a:xfrm>
          <a:prstGeom prst="rightArrow">
            <a:avLst>
              <a:gd name="adj1" fmla="val 50000"/>
              <a:gd name="adj2" fmla="val 32126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GB" altLang="en-US"/>
          </a:p>
        </p:txBody>
      </p:sp>
      <p:pic>
        <p:nvPicPr>
          <p:cNvPr id="48140" name="Picture 12" descr="MCj04153180000[1]">
            <a:extLst>
              <a:ext uri="{FF2B5EF4-FFF2-40B4-BE49-F238E27FC236}">
                <a16:creationId xmlns:a16="http://schemas.microsoft.com/office/drawing/2014/main" id="{7FFF91CE-9273-4BA4-AB5C-F47B892D11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5713" y="3141663"/>
            <a:ext cx="2808287" cy="2293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0" name="Picture 13" descr="https://s3.envato.com/files/62755539/roman%20legionary%201_preview.jpg">
            <a:extLst>
              <a:ext uri="{FF2B5EF4-FFF2-40B4-BE49-F238E27FC236}">
                <a16:creationId xmlns:a16="http://schemas.microsoft.com/office/drawing/2014/main" id="{F7E3D23B-7ECB-458F-BE6F-2C07ED8046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9850" y="2820988"/>
            <a:ext cx="2573338" cy="331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8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8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8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813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81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813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81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813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813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813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813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1000"/>
                                        <p:tgtEl>
                                          <p:spTgt spid="48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04EEBE4558F7141825FC23487B5CBD2" ma:contentTypeVersion="11" ma:contentTypeDescription="Create a new document." ma:contentTypeScope="" ma:versionID="165a24575f995f621f488c0343821aee">
  <xsd:schema xmlns:xsd="http://www.w3.org/2001/XMLSchema" xmlns:xs="http://www.w3.org/2001/XMLSchema" xmlns:p="http://schemas.microsoft.com/office/2006/metadata/properties" xmlns:ns2="2e1157b2-a541-4da2-bb01-f090c72d0366" xmlns:ns3="3897caef-7371-441b-81d8-0b1622f7b96c" xmlns:ns4="a2842b47-d5c6-4772-85f2-0bb4a15ec68e" targetNamespace="http://schemas.microsoft.com/office/2006/metadata/properties" ma:root="true" ma:fieldsID="968ed69f13a266e17fd1e93cf55f0b0c" ns2:_="" ns3:_="" ns4:_="">
    <xsd:import namespace="2e1157b2-a541-4da2-bb01-f090c72d0366"/>
    <xsd:import namespace="3897caef-7371-441b-81d8-0b1622f7b96c"/>
    <xsd:import namespace="a2842b47-d5c6-4772-85f2-0bb4a15ec68e"/>
    <xsd:element name="properties">
      <xsd:complexType>
        <xsd:sequence>
          <xsd:element name="documentManagement">
            <xsd:complexType>
              <xsd:all>
                <xsd:element ref="ns2:TaxKeywordTaxHTField" minOccurs="0"/>
                <xsd:element ref="ns2:TaxCatchAll" minOccurs="0"/>
                <xsd:element ref="ns3:SharedWithUsers" minOccurs="0"/>
                <xsd:element ref="ns3:SharedWithDetails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1157b2-a541-4da2-bb01-f090c72d0366" elementFormDefault="qualified">
    <xsd:import namespace="http://schemas.microsoft.com/office/2006/documentManagement/types"/>
    <xsd:import namespace="http://schemas.microsoft.com/office/infopath/2007/PartnerControls"/>
    <xsd:element name="TaxKeywordTaxHTField" ma:index="9" nillable="true" ma:taxonomy="true" ma:internalName="TaxKeywordTaxHTField" ma:taxonomyFieldName="TaxKeyword" ma:displayName="Enterprise Keywords" ma:fieldId="{23f27201-bee3-471e-b2e7-b64fd8b7ca38}" ma:taxonomyMulti="true" ma:sspId="00000000-0000-0000-0000-000000000000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0" nillable="true" ma:displayName="Taxonomy Catch All Column" ma:description="" ma:hidden="true" ma:list="{8a53a116-a60c-4d17-9298-8743241e69e7}" ma:internalName="TaxCatchAll" ma:showField="CatchAllData" ma:web="2e1157b2-a541-4da2-bb01-f090c72d036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897caef-7371-441b-81d8-0b1622f7b96c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842b47-d5c6-4772-85f2-0bb4a15ec68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5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6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7" nillable="true" ma:displayName="MediaServiceLocation" ma:internalName="MediaServiceLocation" ma:readOnly="true">
      <xsd:simpleType>
        <xsd:restriction base="dms:Text"/>
      </xsd:simpleType>
    </xsd:element>
    <xsd:element name="MediaServiceOCR" ma:index="18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e1157b2-a541-4da2-bb01-f090c72d0366"/>
    <TaxKeywordTaxHTField xmlns="2e1157b2-a541-4da2-bb01-f090c72d0366">
      <Terms xmlns="http://schemas.microsoft.com/office/infopath/2007/PartnerControls"/>
    </TaxKeywordTaxHTField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C7B3D0A-E964-43B7-B0C7-567DBB7C0B1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e1157b2-a541-4da2-bb01-f090c72d0366"/>
    <ds:schemaRef ds:uri="3897caef-7371-441b-81d8-0b1622f7b96c"/>
    <ds:schemaRef ds:uri="a2842b47-d5c6-4772-85f2-0bb4a15ec68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F53C97C-CAE7-4D0A-B0D9-0232BE7AF331}">
  <ds:schemaRefs>
    <ds:schemaRef ds:uri="http://schemas.microsoft.com/office/2006/metadata/properties"/>
    <ds:schemaRef ds:uri="http://schemas.microsoft.com/office/infopath/2007/PartnerControls"/>
    <ds:schemaRef ds:uri="2e1157b2-a541-4da2-bb01-f090c72d0366"/>
  </ds:schemaRefs>
</ds:datastoreItem>
</file>

<file path=customXml/itemProps3.xml><?xml version="1.0" encoding="utf-8"?>
<ds:datastoreItem xmlns:ds="http://schemas.openxmlformats.org/officeDocument/2006/customXml" ds:itemID="{29B89055-AB42-4B0B-9DE2-FDAC30F2EC5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4894</TotalTime>
  <Words>344</Words>
  <Application>Microsoft Office PowerPoint</Application>
  <PresentationFormat>On-screen Show (4:3)</PresentationFormat>
  <Paragraphs>34</Paragraphs>
  <Slides>12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Accent</vt:lpstr>
      <vt:lpstr>Arial</vt:lpstr>
      <vt:lpstr>Comic Sans MS</vt:lpstr>
      <vt:lpstr>Forte</vt:lpstr>
      <vt:lpstr>Default Design</vt:lpstr>
      <vt:lpstr>L’histoire  ‘des gens de l’éléphant’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Suratul Feel</dc:title>
  <dc:creator>Rizwan</dc:creator>
  <cp:lastModifiedBy>cloudconvert_12</cp:lastModifiedBy>
  <cp:revision>55</cp:revision>
  <dcterms:created xsi:type="dcterms:W3CDTF">2009-01-14T07:41:34Z</dcterms:created>
  <dcterms:modified xsi:type="dcterms:W3CDTF">2025-05-06T16:26:05Z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0x010100B04EEBE4558F7141825FC23487B5CBD2</vt:lpwstr>
  </property>
  <property fmtid="{D5CDD505-2E9C-101B-9397-08002B2CF9AE}" pid="3" name="TaxKeyword">
    <vt:lpwstr/>
  </property>
</Properties>
</file>