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D4D89-E5F2-450D-9C10-3F9B3ABBB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D4916-BA1D-4A63-BE90-1B7A2A337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74179-CD47-49AC-824D-222FDBE4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63A9-7108-42E4-8C52-8CE75DD681C3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F152B-7C39-49BD-8390-E50A5D60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E8AE1-B9EB-4EBE-9AA3-0D3A07A4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95EE-4BFE-4A75-A3A1-2B86485E1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0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8677-28F8-45D5-934D-56EBAFC4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CFAFD-642D-4CC9-8C6A-E8F469062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E07A3-6935-478D-91C2-37E9D11E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63A9-7108-42E4-8C52-8CE75DD681C3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9867-D8C1-4A92-B268-F7945F0E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0C3D6-C68F-4762-984A-ECCB7F31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95EE-4BFE-4A75-A3A1-2B86485E1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13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A70B2-CECB-4DCB-8065-2F36D1753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39A2A-A8A0-4A64-A565-A1299010A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17912-6A94-483E-9322-0381AF10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63A9-7108-42E4-8C52-8CE75DD681C3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E19F9-E61D-4D93-9187-AADEFD4E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FBBFA-054B-473A-8D63-F6D2EDC7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95EE-4BFE-4A75-A3A1-2B86485E1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17BDF-FBCB-4E8E-B6BE-FB9BBD73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468F-D58C-4CF4-9306-E0C367D8E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206B-5E5C-41EA-9E62-8FE5565D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63A9-7108-42E4-8C52-8CE75DD681C3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82F48-FBE3-41A8-9AEC-EAF06E57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E4F24-C73E-4D27-A8F4-21909E5A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95EE-4BFE-4A75-A3A1-2B86485E1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3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A749-50F1-4321-B4EA-9886A6B97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CF4EC-0418-4F88-B83D-4E3CC7701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D295-6B8A-44C8-ABC9-20CC69DD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63A9-7108-42E4-8C52-8CE75DD681C3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B8A9-0380-47A9-9581-42F01593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4EE71-FB10-4419-B53F-408D2E87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95EE-4BFE-4A75-A3A1-2B86485E1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0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477F-DE06-487C-BF34-AF42E7B5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AD28-8E2E-4B6F-9F37-1D909BAB0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BCB72-2DF6-429B-A5CA-CC9A08C8A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5E7C5-6CED-42C4-883F-A5AB4A333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63A9-7108-42E4-8C52-8CE75DD681C3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FAE46-E653-46E2-BE4D-5BEB1201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6D1E5-8EE4-4EC6-86D3-FEDE94CF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95EE-4BFE-4A75-A3A1-2B86485E1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03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F1B2-7291-421F-BFCD-54528C59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E06E1-116A-4044-A0FA-4B9E81F49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EE384-D51A-4857-9332-88C3A41F9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0DDB2-D17B-4C52-9CB0-35C6C0F0F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18E80-FEB6-4387-AF96-6D59BC4F7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084B1-0A61-42F9-80F5-C1F18197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63A9-7108-42E4-8C52-8CE75DD681C3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494292-BA29-451F-9E44-F05A1AFD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C4C14-0FDD-41AF-9B8B-C887F61D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95EE-4BFE-4A75-A3A1-2B86485E1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94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1CCF-5E96-4284-B20D-C6D4FF00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3A33B-290D-4AD4-948D-2D13771B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63A9-7108-42E4-8C52-8CE75DD681C3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863F2-F4AD-45A1-BC7E-7EFEA247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0C67F-4EB1-4BF3-AC52-3ACB678D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95EE-4BFE-4A75-A3A1-2B86485E1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DD45E-9F54-4B69-9E9F-7618BA81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63A9-7108-42E4-8C52-8CE75DD681C3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E05F0-A048-49ED-8E25-921AC940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1BC08-F1C8-4B10-9D23-25C4BE2D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95EE-4BFE-4A75-A3A1-2B86485E1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5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22E1-450F-4584-A341-42B225D5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2B28-98EB-4F48-A628-95833F59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197D2-6B0B-4067-AA07-8BD7507DF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415F3-8744-4F23-A459-AE984457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63A9-7108-42E4-8C52-8CE75DD681C3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17F14-23BE-43A9-9A51-1BCBEB0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47971-102C-4004-9170-5277912F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95EE-4BFE-4A75-A3A1-2B86485E1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4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CB13-C47A-4BD4-9CF9-B9B7FCB1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5F985-FD90-41AC-80C8-470D9EF6F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DD0F9-B2CB-47D2-94E5-FDD34357B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2B3A6-8EDA-4720-AC09-51F024D9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63A9-7108-42E4-8C52-8CE75DD681C3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F2DA1-9DE8-48E0-844B-ABFF059A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4C73B-8C84-494B-A2B5-A079B061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95EE-4BFE-4A75-A3A1-2B86485E1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3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EB79B5-9501-4D7B-A946-05A901B1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2B532-7AA8-4D66-8EAE-FC6C8D521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0E4CA-F27A-4FE1-8206-05ACED026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63A9-7108-42E4-8C52-8CE75DD681C3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EA267-5DC0-4195-BD6C-81A60BE7E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B82FC-3273-4B2F-B359-673AD4455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95EE-4BFE-4A75-A3A1-2B86485E1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3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pxhere.com/en/photo/158786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hyperlink" Target="https://pxhere.com/en/photo/1447795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7E37-AF32-48B2-877A-DAE0D9909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130"/>
            <a:ext cx="9144000" cy="3156869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story about</a:t>
            </a:r>
            <a:br>
              <a:rPr lang="en-US" dirty="0"/>
            </a:br>
            <a:r>
              <a:rPr lang="en-US" dirty="0"/>
              <a:t>’</a:t>
            </a:r>
            <a:r>
              <a:rPr lang="en-US" dirty="0" err="1"/>
              <a:t>Ashabul</a:t>
            </a:r>
            <a:r>
              <a:rPr lang="en-US" dirty="0"/>
              <a:t> feel – The people of the elephant’</a:t>
            </a:r>
            <a:br>
              <a:rPr lang="en-US" dirty="0"/>
            </a:b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C3B12F-5088-400C-8539-6303B1A9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21" y="3035384"/>
            <a:ext cx="6384758" cy="31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0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FC6A92-97DF-4B2D-AA7D-CD052FEC8B15}"/>
              </a:ext>
            </a:extLst>
          </p:cNvPr>
          <p:cNvSpPr txBox="1"/>
          <p:nvPr/>
        </p:nvSpPr>
        <p:spPr>
          <a:xfrm>
            <a:off x="914399" y="853787"/>
            <a:ext cx="107482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Allah sent down small birds with stones in their beaks, these stones crushed Abraha’s army.</a:t>
            </a:r>
            <a:endParaRPr lang="en-GB" sz="3600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3A89855-78AD-44A3-B14A-AA967423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100000" l="8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4584830"/>
            <a:ext cx="3390900" cy="227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4B3F4C-0873-4FFD-8D0C-5271005EA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206" y="4584831"/>
            <a:ext cx="3389670" cy="2273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C41F01-6BC5-4BFF-9B29-98A3F474F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662" y="4588042"/>
            <a:ext cx="3389670" cy="2273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953ECA-E6C4-45DF-964D-2CAE89DE7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937" y="4561988"/>
            <a:ext cx="3389670" cy="2273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5BC35-F7E5-44AE-8987-DDBBF2137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031" y="4561988"/>
            <a:ext cx="3389670" cy="22960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C27814-D634-4729-842D-94110C279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619" y="4561989"/>
            <a:ext cx="3389670" cy="2296012"/>
          </a:xfrm>
          <a:prstGeom prst="rect">
            <a:avLst/>
          </a:prstGeom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0EE9F96A-3182-4A1D-BEE1-23D78558A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08" y="2054116"/>
            <a:ext cx="4107029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573A26-AE79-41F2-8E36-ED429BA07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743" y="2052437"/>
            <a:ext cx="4109060" cy="1792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6FB0C5-8142-45BC-A64B-6A3EDB67AA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1586" y="3162084"/>
            <a:ext cx="205481" cy="157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180CE0-7FA5-4443-BA90-BC5232133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6028" y="2705275"/>
            <a:ext cx="214888" cy="1627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D91682-D9B0-4510-8585-4EB23DFC5B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7701" y="2439232"/>
            <a:ext cx="157105" cy="119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4C60F7-7109-4654-A22A-53EB0FCF90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8712" y="2310722"/>
            <a:ext cx="182091" cy="1379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90657B-EA1C-445A-8FC4-04D28235C7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6137" y="3335310"/>
            <a:ext cx="164254" cy="124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A8C7E0-D773-4DB8-9EEB-F19A60CECF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5645" y="3308501"/>
            <a:ext cx="182090" cy="1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E26D8F-8CF9-4354-A014-4535A9C9C97E}"/>
              </a:ext>
            </a:extLst>
          </p:cNvPr>
          <p:cNvSpPr txBox="1"/>
          <p:nvPr/>
        </p:nvSpPr>
        <p:spPr>
          <a:xfrm>
            <a:off x="914400" y="817420"/>
            <a:ext cx="10668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Even though the birds were tiny, their effect was great because they had the help of Allah.</a:t>
            </a:r>
          </a:p>
          <a:p>
            <a:r>
              <a:rPr lang="en-US" sz="3600" dirty="0"/>
              <a:t>The </a:t>
            </a:r>
            <a:r>
              <a:rPr lang="en-US" sz="3600" dirty="0" err="1"/>
              <a:t>Ka’bah</a:t>
            </a:r>
            <a:r>
              <a:rPr lang="en-US" sz="3600" dirty="0"/>
              <a:t> was saved and Abraha’s army was destroyed!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9E4CD-7CBC-4620-8B06-6BBAE1C37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362" y="2998898"/>
            <a:ext cx="4986960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0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BC08BB1-7628-492C-8201-D9044E18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42" y="4023934"/>
            <a:ext cx="2746718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40E38C9-816A-4E41-9E99-B401B40894A6}"/>
              </a:ext>
            </a:extLst>
          </p:cNvPr>
          <p:cNvSpPr/>
          <p:nvPr/>
        </p:nvSpPr>
        <p:spPr>
          <a:xfrm rot="20608359">
            <a:off x="391025" y="755145"/>
            <a:ext cx="5831353" cy="35960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B5986-C511-4A97-AF86-B9AB16717C01}"/>
              </a:ext>
            </a:extLst>
          </p:cNvPr>
          <p:cNvSpPr txBox="1"/>
          <p:nvPr/>
        </p:nvSpPr>
        <p:spPr>
          <a:xfrm rot="20228014">
            <a:off x="1305410" y="1387720"/>
            <a:ext cx="40025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year this event took place is known as ‘</a:t>
            </a:r>
            <a:r>
              <a:rPr lang="en-US" sz="2800" dirty="0" err="1"/>
              <a:t>Aam</a:t>
            </a:r>
            <a:r>
              <a:rPr lang="en-US" sz="2800" dirty="0"/>
              <a:t> al feel: the year of the elephant’. </a:t>
            </a:r>
            <a:r>
              <a:rPr lang="en-US" sz="2800" dirty="0" err="1"/>
              <a:t>Rasulullah</a:t>
            </a:r>
            <a:r>
              <a:rPr lang="en-US" sz="2800" dirty="0"/>
              <a:t> (s) was born in this year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597D5-BB13-46B9-A4A8-BD503FBE4D1B}"/>
              </a:ext>
            </a:extLst>
          </p:cNvPr>
          <p:cNvSpPr txBox="1"/>
          <p:nvPr/>
        </p:nvSpPr>
        <p:spPr>
          <a:xfrm>
            <a:off x="2571330" y="5002360"/>
            <a:ext cx="3015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</a:t>
            </a:r>
            <a:r>
              <a:rPr lang="en-US" sz="3200" dirty="0"/>
              <a:t>Feel’ means elephant in Arabic</a:t>
            </a:r>
            <a:endParaRPr lang="en-GB" sz="32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006BC70-F04C-4FAC-BD13-4CAF9DA8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259" y="4742197"/>
            <a:ext cx="36004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E2522861-2962-4045-A827-ECFECAEF622D}"/>
              </a:ext>
            </a:extLst>
          </p:cNvPr>
          <p:cNvSpPr/>
          <p:nvPr/>
        </p:nvSpPr>
        <p:spPr>
          <a:xfrm>
            <a:off x="7010400" y="498335"/>
            <a:ext cx="4639686" cy="3825541"/>
          </a:xfrm>
          <a:prstGeom prst="pen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6D103-885B-4B68-92B3-AF514ACB5F30}"/>
              </a:ext>
            </a:extLst>
          </p:cNvPr>
          <p:cNvSpPr txBox="1"/>
          <p:nvPr/>
        </p:nvSpPr>
        <p:spPr>
          <a:xfrm>
            <a:off x="8005011" y="1395664"/>
            <a:ext cx="2903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is a Surah in the Qur’an about  this story. It is called the Surah of the elephant – Surat al Feel.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389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2997BE-E78A-41B9-8CCF-AECDC1CA89B8}"/>
              </a:ext>
            </a:extLst>
          </p:cNvPr>
          <p:cNvSpPr txBox="1"/>
          <p:nvPr/>
        </p:nvSpPr>
        <p:spPr>
          <a:xfrm>
            <a:off x="737938" y="641685"/>
            <a:ext cx="792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Long time ago, there was a Christian</a:t>
            </a:r>
          </a:p>
          <a:p>
            <a:r>
              <a:rPr lang="en-US" sz="4000" dirty="0"/>
              <a:t>ruler in Yemen called Abraha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5BA4AA-D218-4B67-8CDD-0F63EE6B7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012" r="302"/>
          <a:stretch/>
        </p:blipFill>
        <p:spPr bwMode="auto">
          <a:xfrm>
            <a:off x="1005639" y="3625516"/>
            <a:ext cx="5090361" cy="285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95CE818-E40B-4CB8-A1A7-CBD2BE181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17" y="1443790"/>
            <a:ext cx="3657598" cy="51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6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4DE7F1-4C6C-452E-9852-93615E426557}"/>
              </a:ext>
            </a:extLst>
          </p:cNvPr>
          <p:cNvSpPr txBox="1"/>
          <p:nvPr/>
        </p:nvSpPr>
        <p:spPr>
          <a:xfrm>
            <a:off x="898357" y="834189"/>
            <a:ext cx="10571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Abraha built a huge church in Yemen. He wanted people to come and worship at the huge church</a:t>
            </a:r>
            <a:r>
              <a:rPr lang="en-US" sz="3600" dirty="0"/>
              <a:t>. </a:t>
            </a:r>
            <a:endParaRPr lang="en-GB" sz="3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4D1639F-57CA-43FE-AC88-406B79DA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74" y="2614863"/>
            <a:ext cx="5277852" cy="38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58A5DF-8925-4F09-A370-094ABE06D748}"/>
              </a:ext>
            </a:extLst>
          </p:cNvPr>
          <p:cNvSpPr txBox="1"/>
          <p:nvPr/>
        </p:nvSpPr>
        <p:spPr>
          <a:xfrm>
            <a:off x="786063" y="528662"/>
            <a:ext cx="108444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But the people would go to the </a:t>
            </a:r>
            <a:r>
              <a:rPr lang="en-US" sz="3600" dirty="0" err="1"/>
              <a:t>Ka’bah</a:t>
            </a:r>
            <a:r>
              <a:rPr lang="en-US" sz="3600" dirty="0"/>
              <a:t> in Mecca instead.</a:t>
            </a:r>
          </a:p>
          <a:p>
            <a:r>
              <a:rPr lang="en-US" sz="3600" dirty="0"/>
              <a:t>When he saw nobody was interested in his church, he decided to destroy the </a:t>
            </a:r>
            <a:r>
              <a:rPr lang="en-US" sz="3600" dirty="0" err="1"/>
              <a:t>Ka’bah</a:t>
            </a:r>
            <a:r>
              <a:rPr lang="en-US" sz="4000" dirty="0"/>
              <a:t>.</a:t>
            </a:r>
            <a:endParaRPr lang="en-GB" sz="4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69FEA89-1A04-47CB-A258-962A13D1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79" y="1857469"/>
            <a:ext cx="5883921" cy="45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F56963-F45A-4D0F-82D0-45B3179D10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94919" y="3442981"/>
            <a:ext cx="3415019" cy="3415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D8DF07-1329-49EF-85F5-8D71317C4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687183" y="2900809"/>
            <a:ext cx="1612648" cy="1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9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1834E1-71CE-4868-B67C-70EFFE58E6D0}"/>
              </a:ext>
            </a:extLst>
          </p:cNvPr>
          <p:cNvSpPr txBox="1"/>
          <p:nvPr/>
        </p:nvSpPr>
        <p:spPr>
          <a:xfrm>
            <a:off x="577516" y="656999"/>
            <a:ext cx="113257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Abraha formed a large army and marched towards Mecca.</a:t>
            </a:r>
          </a:p>
          <a:p>
            <a:r>
              <a:rPr lang="en-US" sz="3600" dirty="0"/>
              <a:t>His army had elephants. That is why they were known as ’</a:t>
            </a:r>
            <a:r>
              <a:rPr lang="en-US" sz="3600" dirty="0" err="1"/>
              <a:t>Ashabul</a:t>
            </a:r>
            <a:r>
              <a:rPr lang="en-US" sz="3600" dirty="0"/>
              <a:t> feel – The people of the elephant’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DE182-CD99-4557-B93F-D91E1E19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83" y="1792759"/>
            <a:ext cx="3401084" cy="4823871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7D42CE4-0EC8-48B4-8686-CC756FBC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5" y="3128210"/>
            <a:ext cx="5919537" cy="34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7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9CB7B4-1033-41A7-B489-BFADB5B2980C}"/>
              </a:ext>
            </a:extLst>
          </p:cNvPr>
          <p:cNvSpPr txBox="1"/>
          <p:nvPr/>
        </p:nvSpPr>
        <p:spPr>
          <a:xfrm>
            <a:off x="753979" y="609600"/>
            <a:ext cx="1097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When he reached Mecca, he captured some camels belonging to Abdul Muttalib (</a:t>
            </a:r>
            <a:r>
              <a:rPr lang="en-US" sz="3600" dirty="0" err="1"/>
              <a:t>Rasulullah’s</a:t>
            </a:r>
            <a:r>
              <a:rPr lang="en-US" sz="3600" dirty="0"/>
              <a:t> (s) grandfather)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DD5FE-0564-44BA-89F1-33A90C98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05" y="2035646"/>
            <a:ext cx="3401863" cy="4822354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C9EB101D-0408-4813-96CB-04226E38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4" y="3144253"/>
            <a:ext cx="4957010" cy="32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2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430C4E-9E99-409A-A9FF-176ACBB7643E}"/>
              </a:ext>
            </a:extLst>
          </p:cNvPr>
          <p:cNvSpPr txBox="1"/>
          <p:nvPr/>
        </p:nvSpPr>
        <p:spPr>
          <a:xfrm>
            <a:off x="1138988" y="705124"/>
            <a:ext cx="101546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Abdul Muttalib went to Abraha to ask for his camels back.</a:t>
            </a:r>
          </a:p>
          <a:p>
            <a:r>
              <a:rPr lang="en-US" sz="3200" dirty="0"/>
              <a:t>Abraha was puzzled – he had come to destroy the </a:t>
            </a:r>
            <a:r>
              <a:rPr lang="en-US" sz="3200" dirty="0" err="1"/>
              <a:t>Ka’bah</a:t>
            </a:r>
            <a:r>
              <a:rPr lang="en-US" sz="3200" dirty="0"/>
              <a:t> and Abdul Muttalib was thinking about his camels!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98551-1083-45FF-864B-6FE5BA792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140" y="3105135"/>
            <a:ext cx="3016384" cy="3752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53A4EF-C240-454E-B1C5-44931F483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589" y="4594276"/>
            <a:ext cx="3401863" cy="2263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7C024D-4828-4693-864D-95690CFFE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74" y="4220205"/>
            <a:ext cx="3732866" cy="2888636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9B6E696-259B-49CF-A381-498821B8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85" y="2320305"/>
            <a:ext cx="1255728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AD26E986-8527-4242-A396-DFA54247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35" y="2637795"/>
            <a:ext cx="1676400" cy="181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2A79B5CA-28F4-465C-817C-8FB0CFE9C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69" y="2637795"/>
            <a:ext cx="1676400" cy="181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7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A6685D9-9EDE-4A08-8BDB-02AA4FED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7" y="2989360"/>
            <a:ext cx="3717178" cy="37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9D38674-188D-4220-8604-D4F23BD568FB}"/>
              </a:ext>
            </a:extLst>
          </p:cNvPr>
          <p:cNvSpPr/>
          <p:nvPr/>
        </p:nvSpPr>
        <p:spPr>
          <a:xfrm>
            <a:off x="2927758" y="530071"/>
            <a:ext cx="5268285" cy="229430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 am the owner of my camels and it is my job to protect them. The </a:t>
            </a:r>
            <a:r>
              <a:rPr lang="en-US" sz="2400" dirty="0" err="1"/>
              <a:t>Ka‘bah</a:t>
            </a:r>
            <a:r>
              <a:rPr lang="en-US" sz="2400" dirty="0"/>
              <a:t> is the house of Allah, and He will protect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6C1C3-9A78-4844-811F-6A98B3E96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105" y="2951077"/>
            <a:ext cx="3017782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7C9A5-6628-40A9-AC00-E4E624D4D482}"/>
              </a:ext>
            </a:extLst>
          </p:cNvPr>
          <p:cNvSpPr txBox="1"/>
          <p:nvPr/>
        </p:nvSpPr>
        <p:spPr>
          <a:xfrm>
            <a:off x="753979" y="687487"/>
            <a:ext cx="109246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Abraha ignored this warning and took his army of elephants to destroy the </a:t>
            </a:r>
            <a:r>
              <a:rPr lang="en-US" sz="4000" dirty="0" err="1"/>
              <a:t>Ka’bah</a:t>
            </a:r>
            <a:r>
              <a:rPr lang="en-US" sz="4000" dirty="0"/>
              <a:t>.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C5251-E974-4890-A7A2-494FC9987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1" y="2630101"/>
            <a:ext cx="3017782" cy="3755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88BEE-2BC9-452B-9755-AFAB22117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157" y="2969344"/>
            <a:ext cx="3731075" cy="375546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0CC6B57-F823-4705-8E1A-C04802D9337C}"/>
              </a:ext>
            </a:extLst>
          </p:cNvPr>
          <p:cNvSpPr/>
          <p:nvPr/>
        </p:nvSpPr>
        <p:spPr>
          <a:xfrm>
            <a:off x="6673750" y="5041965"/>
            <a:ext cx="1423094" cy="753979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7100C-61AF-402D-B1CF-40D807AF9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893" y="3637601"/>
            <a:ext cx="3303092" cy="308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8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301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story about ’Ashabul feel – The people of the elephant’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about  ‘the people of the elephant’</dc:title>
  <dc:creator>Fatima Gulamhusein</dc:creator>
  <cp:lastModifiedBy>Sajeeda Virani</cp:lastModifiedBy>
  <cp:revision>11</cp:revision>
  <dcterms:created xsi:type="dcterms:W3CDTF">2020-11-20T03:40:58Z</dcterms:created>
  <dcterms:modified xsi:type="dcterms:W3CDTF">2021-02-17T13:23:34Z</dcterms:modified>
</cp:coreProperties>
</file>