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audio/mpeg" Extension="mp3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1B1E7-A863-E96C-975C-1E27FD1E16A6}" v="65" dt="2021-02-26T11:01:08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../customXml/item2.xml" Type="http://schemas.openxmlformats.org/officeDocument/2006/relationships/customXml"/><Relationship Id="rId20" Target="slides/slide16.xml" Type="http://schemas.openxmlformats.org/officeDocument/2006/relationships/slide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25" Target="changesInfos/changesInfo1.xml" Type="http://schemas.microsoft.com/office/2016/11/relationships/changesInfo"/><Relationship Id="rId26" Target="revisionInfo.xml" Type="http://schemas.microsoft.com/office/2015/10/relationships/revisionInfo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eeda Virani" userId="S::sajeedav@world-federation.org::20a3e56f-e822-43eb-a90b-be68ee27a775" providerId="AD" clId="Web-{34B1B1E7-A863-E96C-975C-1E27FD1E16A6}"/>
    <pc:docChg chg="modSld">
      <pc:chgData name="Sajeeda Virani" userId="S::sajeedav@world-federation.org::20a3e56f-e822-43eb-a90b-be68ee27a775" providerId="AD" clId="Web-{34B1B1E7-A863-E96C-975C-1E27FD1E16A6}" dt="2021-02-26T11:01:04.597" v="37" actId="20577"/>
      <pc:docMkLst>
        <pc:docMk/>
      </pc:docMkLst>
      <pc:sldChg chg="modSp">
        <pc:chgData name="Sajeeda Virani" userId="S::sajeedav@world-federation.org::20a3e56f-e822-43eb-a90b-be68ee27a775" providerId="AD" clId="Web-{34B1B1E7-A863-E96C-975C-1E27FD1E16A6}" dt="2021-02-26T10:55:13.828" v="8" actId="20577"/>
        <pc:sldMkLst>
          <pc:docMk/>
          <pc:sldMk cId="4131472874" sldId="258"/>
        </pc:sldMkLst>
        <pc:spChg chg="mod">
          <ac:chgData name="Sajeeda Virani" userId="S::sajeedav@world-federation.org::20a3e56f-e822-43eb-a90b-be68ee27a775" providerId="AD" clId="Web-{34B1B1E7-A863-E96C-975C-1E27FD1E16A6}" dt="2021-02-26T10:55:13.828" v="8" actId="20577"/>
          <ac:spMkLst>
            <pc:docMk/>
            <pc:sldMk cId="4131472874" sldId="258"/>
            <ac:spMk id="4" creationId="{00000000-0000-0000-0000-000000000000}"/>
          </ac:spMkLst>
        </pc:spChg>
      </pc:sldChg>
      <pc:sldChg chg="addSp delSp modSp delAnim">
        <pc:chgData name="Sajeeda Virani" userId="S::sajeedav@world-federation.org::20a3e56f-e822-43eb-a90b-be68ee27a775" providerId="AD" clId="Web-{34B1B1E7-A863-E96C-975C-1E27FD1E16A6}" dt="2021-02-26T10:54:06.999" v="5" actId="1076"/>
        <pc:sldMkLst>
          <pc:docMk/>
          <pc:sldMk cId="2985310993" sldId="261"/>
        </pc:sldMkLst>
        <pc:spChg chg="add del mod">
          <ac:chgData name="Sajeeda Virani" userId="S::sajeedav@world-federation.org::20a3e56f-e822-43eb-a90b-be68ee27a775" providerId="AD" clId="Web-{34B1B1E7-A863-E96C-975C-1E27FD1E16A6}" dt="2021-02-26T10:53:44.186" v="2"/>
          <ac:spMkLst>
            <pc:docMk/>
            <pc:sldMk cId="2985310993" sldId="261"/>
            <ac:spMk id="3" creationId="{7C6647FB-52DD-4D03-8470-87DD20005812}"/>
          </ac:spMkLst>
        </pc:spChg>
        <pc:spChg chg="del">
          <ac:chgData name="Sajeeda Virani" userId="S::sajeedav@world-federation.org::20a3e56f-e822-43eb-a90b-be68ee27a775" providerId="AD" clId="Web-{34B1B1E7-A863-E96C-975C-1E27FD1E16A6}" dt="2021-02-26T10:53:38.670" v="1"/>
          <ac:spMkLst>
            <pc:docMk/>
            <pc:sldMk cId="2985310993" sldId="261"/>
            <ac:spMk id="6" creationId="{00000000-0000-0000-0000-000000000000}"/>
          </ac:spMkLst>
        </pc:spChg>
        <pc:spChg chg="add mod">
          <ac:chgData name="Sajeeda Virani" userId="S::sajeedav@world-federation.org::20a3e56f-e822-43eb-a90b-be68ee27a775" providerId="AD" clId="Web-{34B1B1E7-A863-E96C-975C-1E27FD1E16A6}" dt="2021-02-26T10:54:06.999" v="5" actId="1076"/>
          <ac:spMkLst>
            <pc:docMk/>
            <pc:sldMk cId="2985310993" sldId="261"/>
            <ac:spMk id="7" creationId="{989AFD5A-754B-4512-AF9F-C4EF09EE5664}"/>
          </ac:spMkLst>
        </pc:spChg>
        <pc:spChg chg="mod">
          <ac:chgData name="Sajeeda Virani" userId="S::sajeedav@world-federation.org::20a3e56f-e822-43eb-a90b-be68ee27a775" providerId="AD" clId="Web-{34B1B1E7-A863-E96C-975C-1E27FD1E16A6}" dt="2021-02-26T10:53:47.968" v="3" actId="1076"/>
          <ac:spMkLst>
            <pc:docMk/>
            <pc:sldMk cId="2985310993" sldId="261"/>
            <ac:spMk id="8" creationId="{00000000-0000-0000-0000-000000000000}"/>
          </ac:spMkLst>
        </pc:spChg>
      </pc:sldChg>
      <pc:sldChg chg="modSp">
        <pc:chgData name="Sajeeda Virani" userId="S::sajeedav@world-federation.org::20a3e56f-e822-43eb-a90b-be68ee27a775" providerId="AD" clId="Web-{34B1B1E7-A863-E96C-975C-1E27FD1E16A6}" dt="2021-02-26T10:55:19.140" v="10" actId="20577"/>
        <pc:sldMkLst>
          <pc:docMk/>
          <pc:sldMk cId="2846272913" sldId="262"/>
        </pc:sldMkLst>
        <pc:spChg chg="mod">
          <ac:chgData name="Sajeeda Virani" userId="S::sajeedav@world-federation.org::20a3e56f-e822-43eb-a90b-be68ee27a775" providerId="AD" clId="Web-{34B1B1E7-A863-E96C-975C-1E27FD1E16A6}" dt="2021-02-26T10:55:19.140" v="10" actId="20577"/>
          <ac:spMkLst>
            <pc:docMk/>
            <pc:sldMk cId="2846272913" sldId="262"/>
            <ac:spMk id="5" creationId="{00000000-0000-0000-0000-000000000000}"/>
          </ac:spMkLst>
        </pc:spChg>
      </pc:sldChg>
      <pc:sldChg chg="modSp">
        <pc:chgData name="Sajeeda Virani" userId="S::sajeedav@world-federation.org::20a3e56f-e822-43eb-a90b-be68ee27a775" providerId="AD" clId="Web-{34B1B1E7-A863-E96C-975C-1E27FD1E16A6}" dt="2021-02-26T10:55:55.469" v="12" actId="20577"/>
        <pc:sldMkLst>
          <pc:docMk/>
          <pc:sldMk cId="2121360731" sldId="263"/>
        </pc:sldMkLst>
        <pc:spChg chg="mod">
          <ac:chgData name="Sajeeda Virani" userId="S::sajeedav@world-federation.org::20a3e56f-e822-43eb-a90b-be68ee27a775" providerId="AD" clId="Web-{34B1B1E7-A863-E96C-975C-1E27FD1E16A6}" dt="2021-02-26T10:55:55.469" v="12" actId="20577"/>
          <ac:spMkLst>
            <pc:docMk/>
            <pc:sldMk cId="2121360731" sldId="263"/>
            <ac:spMk id="4" creationId="{00000000-0000-0000-0000-000000000000}"/>
          </ac:spMkLst>
        </pc:spChg>
      </pc:sldChg>
      <pc:sldChg chg="addSp delSp modSp">
        <pc:chgData name="Sajeeda Virani" userId="S::sajeedav@world-federation.org::20a3e56f-e822-43eb-a90b-be68ee27a775" providerId="AD" clId="Web-{34B1B1E7-A863-E96C-975C-1E27FD1E16A6}" dt="2021-02-26T10:57:09.157" v="25" actId="20577"/>
        <pc:sldMkLst>
          <pc:docMk/>
          <pc:sldMk cId="2882481180" sldId="264"/>
        </pc:sldMkLst>
        <pc:spChg chg="del">
          <ac:chgData name="Sajeeda Virani" userId="S::sajeedav@world-federation.org::20a3e56f-e822-43eb-a90b-be68ee27a775" providerId="AD" clId="Web-{34B1B1E7-A863-E96C-975C-1E27FD1E16A6}" dt="2021-02-26T10:56:12.328" v="16"/>
          <ac:spMkLst>
            <pc:docMk/>
            <pc:sldMk cId="2882481180" sldId="264"/>
            <ac:spMk id="6" creationId="{00000000-0000-0000-0000-000000000000}"/>
          </ac:spMkLst>
        </pc:spChg>
        <pc:spChg chg="add del mod">
          <ac:chgData name="Sajeeda Virani" userId="S::sajeedav@world-federation.org::20a3e56f-e822-43eb-a90b-be68ee27a775" providerId="AD" clId="Web-{34B1B1E7-A863-E96C-975C-1E27FD1E16A6}" dt="2021-02-26T10:57:09.157" v="25" actId="20577"/>
          <ac:spMkLst>
            <pc:docMk/>
            <pc:sldMk cId="2882481180" sldId="264"/>
            <ac:spMk id="7" creationId="{00000000-0000-0000-0000-000000000000}"/>
          </ac:spMkLst>
        </pc:spChg>
      </pc:sldChg>
      <pc:sldChg chg="modSp">
        <pc:chgData name="Sajeeda Virani" userId="S::sajeedav@world-federation.org::20a3e56f-e822-43eb-a90b-be68ee27a775" providerId="AD" clId="Web-{34B1B1E7-A863-E96C-975C-1E27FD1E16A6}" dt="2021-02-26T10:57:23.579" v="31" actId="20577"/>
        <pc:sldMkLst>
          <pc:docMk/>
          <pc:sldMk cId="3303911441" sldId="265"/>
        </pc:sldMkLst>
        <pc:spChg chg="mod">
          <ac:chgData name="Sajeeda Virani" userId="S::sajeedav@world-federation.org::20a3e56f-e822-43eb-a90b-be68ee27a775" providerId="AD" clId="Web-{34B1B1E7-A863-E96C-975C-1E27FD1E16A6}" dt="2021-02-26T10:57:23.579" v="31" actId="20577"/>
          <ac:spMkLst>
            <pc:docMk/>
            <pc:sldMk cId="3303911441" sldId="265"/>
            <ac:spMk id="3" creationId="{00000000-0000-0000-0000-000000000000}"/>
          </ac:spMkLst>
        </pc:spChg>
      </pc:sldChg>
      <pc:sldChg chg="modSp">
        <pc:chgData name="Sajeeda Virani" userId="S::sajeedav@world-federation.org::20a3e56f-e822-43eb-a90b-be68ee27a775" providerId="AD" clId="Web-{34B1B1E7-A863-E96C-975C-1E27FD1E16A6}" dt="2021-02-26T10:59:03.846" v="35" actId="20577"/>
        <pc:sldMkLst>
          <pc:docMk/>
          <pc:sldMk cId="2647226272" sldId="266"/>
        </pc:sldMkLst>
        <pc:spChg chg="mod">
          <ac:chgData name="Sajeeda Virani" userId="S::sajeedav@world-federation.org::20a3e56f-e822-43eb-a90b-be68ee27a775" providerId="AD" clId="Web-{34B1B1E7-A863-E96C-975C-1E27FD1E16A6}" dt="2021-02-26T10:59:03.846" v="35" actId="20577"/>
          <ac:spMkLst>
            <pc:docMk/>
            <pc:sldMk cId="2647226272" sldId="266"/>
            <ac:spMk id="2" creationId="{00000000-0000-0000-0000-000000000000}"/>
          </ac:spMkLst>
        </pc:spChg>
      </pc:sldChg>
      <pc:sldChg chg="modSp">
        <pc:chgData name="Sajeeda Virani" userId="S::sajeedav@world-federation.org::20a3e56f-e822-43eb-a90b-be68ee27a775" providerId="AD" clId="Web-{34B1B1E7-A863-E96C-975C-1E27FD1E16A6}" dt="2021-02-26T11:01:04.597" v="37" actId="20577"/>
        <pc:sldMkLst>
          <pc:docMk/>
          <pc:sldMk cId="3840252874" sldId="267"/>
        </pc:sldMkLst>
        <pc:spChg chg="mod">
          <ac:chgData name="Sajeeda Virani" userId="S::sajeedav@world-federation.org::20a3e56f-e822-43eb-a90b-be68ee27a775" providerId="AD" clId="Web-{34B1B1E7-A863-E96C-975C-1E27FD1E16A6}" dt="2021-02-26T11:01:04.597" v="37" actId="20577"/>
          <ac:spMkLst>
            <pc:docMk/>
            <pc:sldMk cId="3840252874" sldId="26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5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520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502D-889B-44FC-AFA7-98E19AE2508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D90D-E309-4C64-8506-17EF6B56C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9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7.gi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media/media1.mp4" Type="http://schemas.microsoft.com/office/2007/relationships/media"/><Relationship Id="rId2" Target="../media/media1.mp4" Type="http://schemas.openxmlformats.org/officeDocument/2006/relationships/video"/><Relationship Id="rId3" Target="../slideLayouts/slideLayout2.xml" Type="http://schemas.openxmlformats.org/officeDocument/2006/relationships/slideLayout"/><Relationship Id="rId4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media/media2.mp3" Type="http://schemas.microsoft.com/office/2007/relationships/media"/><Relationship Id="rId2" Target="../media/media2.mp3" Type="http://schemas.openxmlformats.org/officeDocument/2006/relationships/audio"/><Relationship Id="rId3" Target="../slideLayouts/slideLayout2.xml" Type="http://schemas.openxmlformats.org/officeDocument/2006/relationships/slideLayout"/><Relationship Id="rId4" Target="../media/image1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.jp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.jp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s://www.youtube.com/watch?v=FfvV5YtRKOQ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6.jp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prstTxWarp prst="textWave2">
              <a:avLst/>
            </a:prstTxWarp>
          </a:bodyPr>
          <a:lstStyle/>
          <a:p>
            <a:r>
              <a:rPr dirty="0" lang="en-GB">
                <a:solidFill>
                  <a:srgbClr val="FF0000"/>
                </a:solidFill>
                <a:latin charset="0" panose="020E0602020502020306" pitchFamily="34" typeface="Berlin Sans FB"/>
              </a:rPr>
              <a:t>Welcome Back Everyone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40" y="3003429"/>
            <a:ext cx="3664789" cy="36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023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rmAutofit/>
          </a:bodyPr>
          <a:lstStyle/>
          <a:p>
            <a:pPr algn="ctr"/>
            <a:r>
              <a:rPr b="1" dirty="0" lang="en-GB" sz="6600" u="sng">
                <a:solidFill>
                  <a:srgbClr val="FF0000"/>
                </a:solidFill>
              </a:rPr>
              <a:t>Always 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 anchor="t" bIns="45720" lIns="91440" rIns="91440" rtlCol="0" tIns="45720" vert="horz">
            <a:normAutofit/>
          </a:bodyPr>
          <a:lstStyle/>
          <a:p>
            <a:r>
              <a:rPr b="1" dirty="0" lang="en-GB" sz="3600">
                <a:solidFill>
                  <a:schemeClr val="accent1">
                    <a:lumMod val="75000"/>
                  </a:schemeClr>
                </a:solidFill>
              </a:rPr>
              <a:t>Pride is only for Allah</a:t>
            </a:r>
          </a:p>
          <a:p>
            <a:endParaRPr b="1" dirty="0" lang="en-GB" sz="3600">
              <a:solidFill>
                <a:schemeClr val="accent1">
                  <a:lumMod val="75000"/>
                </a:schemeClr>
              </a:solidFill>
            </a:endParaRPr>
          </a:p>
          <a:p>
            <a:r>
              <a:rPr b="1" dirty="0" lang="en-GB" sz="3600">
                <a:solidFill>
                  <a:schemeClr val="accent1">
                    <a:lumMod val="75000"/>
                  </a:schemeClr>
                </a:solidFill>
              </a:rPr>
              <a:t>Only he is Al- Mutakabbir – “The Supreme”</a:t>
            </a:r>
            <a:endParaRPr b="1" dirty="0" lang="en-GB" sz="36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b="1" dirty="0" lang="en-GB" sz="3600">
              <a:solidFill>
                <a:schemeClr val="accent1">
                  <a:lumMod val="75000"/>
                </a:schemeClr>
              </a:solidFill>
            </a:endParaRPr>
          </a:p>
          <a:p>
            <a:r>
              <a:rPr b="1" dirty="0" lang="en-GB" sz="3600">
                <a:solidFill>
                  <a:schemeClr val="accent1">
                    <a:lumMod val="75000"/>
                  </a:schemeClr>
                </a:solidFill>
              </a:rPr>
              <a:t>He is above everyone</a:t>
            </a:r>
            <a:endParaRPr b="1" dirty="0" lang="en-GB" sz="36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8" name="Content Placeholder 17"/>
          <p:cNvPicPr>
            <a:picLocks noChangeAspect="1" noGrp="1"/>
          </p:cNvPicPr>
          <p:nvPr>
            <p:ph idx="2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2572544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330391144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rm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typeface="Berlin Sans FB"/>
              </a:rPr>
              <a:t>Humble Vs Proud</a:t>
            </a:r>
            <a:endParaRPr dirty="0" lang="en-GB" sz="6600" u="sng">
              <a:solidFill>
                <a:srgbClr val="FF0000"/>
              </a:solidFill>
              <a:latin charset="0" panose="020E0602020502020306" pitchFamily="34" typeface="Berlin Sans FB"/>
            </a:endParaRPr>
          </a:p>
        </p:txBody>
      </p:sp>
      <p:pic>
        <p:nvPicPr>
          <p:cNvPr id="6" name="VID-20201014-WA0001">
            <a:hlinkClick action="ppaction://media" r:id=""/>
          </p:cNvPr>
          <p:cNvPicPr>
            <a:picLocks noChangeAspect="1"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264722627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  <p:video>
              <p:cMediaNode vol="80000">
                <p:cTn display="0" fill="hold" id="7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Lessons Learnt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bIns="45720" lIns="91440" rIns="91440" rtlCol="0" tIns="45720" vert="horz">
            <a:normAutofit/>
          </a:bodyPr>
          <a:lstStyle/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Pride destroys everything: Friendship, relationships, happiness and even yourself</a:t>
            </a:r>
          </a:p>
          <a:p>
            <a:pPr indent="-514350" marL="514350">
              <a:buFont typeface="+mj-lt"/>
              <a:buAutoNum type="arabicPeriod"/>
            </a:pP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Always be humble </a:t>
            </a:r>
          </a:p>
          <a:p>
            <a:pPr indent="-514350" marL="514350">
              <a:buFont typeface="+mj-lt"/>
              <a:buAutoNum type="arabicPeriod"/>
            </a:pP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Allah does not like the </a:t>
            </a:r>
            <a:r>
              <a:rPr dirty="0" i="1" lang="en-GB" u="sng">
                <a:solidFill>
                  <a:schemeClr val="accent1">
                    <a:lumMod val="75000"/>
                  </a:schemeClr>
                </a:solidFill>
              </a:rPr>
              <a:t>proud</a:t>
            </a: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 but loves the </a:t>
            </a:r>
            <a:r>
              <a:rPr dirty="0" i="1" lang="en-GB" u="sng">
                <a:solidFill>
                  <a:schemeClr val="accent1">
                    <a:lumMod val="75000"/>
                  </a:schemeClr>
                </a:solidFill>
              </a:rPr>
              <a:t>humble</a:t>
            </a:r>
          </a:p>
        </p:txBody>
      </p:sp>
    </p:spTree>
    <p:extLst>
      <p:ext uri="{BB962C8B-B14F-4D97-AF65-F5344CB8AC3E}">
        <p14:creationId xmlns:p14="http://schemas.microsoft.com/office/powerpoint/2010/main" val="384025287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3"/>
    </p:bld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/>
          <a:lstStyle/>
          <a:p>
            <a:pPr algn="ctr"/>
            <a:r>
              <a:rPr dirty="0" lang="en-GB">
                <a:solidFill>
                  <a:srgbClr val="FF0000"/>
                </a:solidFill>
                <a:latin charset="0" panose="020E0602020502020306" pitchFamily="34" typeface="Berlin Sans FB"/>
              </a:rPr>
              <a:t>What does Allah say about the proud in the Quran?</a:t>
            </a:r>
          </a:p>
        </p:txBody>
      </p:sp>
      <p:pic>
        <p:nvPicPr>
          <p:cNvPr descr="Guidance Towards Islam | Facebook" id="1032" name="Picture 8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56" y="2209874"/>
            <a:ext cx="4958257" cy="430306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4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rmAutofit/>
          </a:bodyPr>
          <a:lstStyle/>
          <a:p>
            <a:pPr algn="ctr"/>
            <a:r>
              <a:rPr dirty="0" lang="en-GB" sz="6600">
                <a:solidFill>
                  <a:srgbClr val="FF0000"/>
                </a:solidFill>
                <a:latin charset="0" panose="020E0602020502020306" pitchFamily="34" typeface="Berlin Sans FB"/>
              </a:rPr>
              <a:t>Rhyme Time </a:t>
            </a:r>
          </a:p>
        </p:txBody>
      </p:sp>
      <p:pic>
        <p:nvPicPr>
          <p:cNvPr id="6" name="1B04-rhyme">
            <a:hlinkClick action="ppaction://media" r:id=""/>
          </p:cNvPr>
          <p:cNvPicPr>
            <a:picLocks noChangeAspect="1" noGrp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2883" y="3679975"/>
            <a:ext cx="1224951" cy="487362"/>
          </a:xfrm>
        </p:spPr>
      </p:pic>
    </p:spTree>
    <p:extLst>
      <p:ext uri="{BB962C8B-B14F-4D97-AF65-F5344CB8AC3E}">
        <p14:creationId xmlns:p14="http://schemas.microsoft.com/office/powerpoint/2010/main" val="161001029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1" nodeType="interactiveSeq" restart="whenNotActive">
                <p:stCondLst>
                  <p:cond delay="0" evt="onClick">
                    <p:tgtEl>
                      <p:spTgt spid="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2">
                      <p:stCondLst>
                        <p:cond delay="0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70896" fill="hold" id="15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"/>
                  </p:tgtEl>
                </p:cond>
              </p:nextCondLst>
            </p:seq>
            <p:audio>
              <p:cMediaNode vol="80000">
                <p:cTn display="0" fill="hold" id="16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grpId="0" spid="2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vert="horz">
            <a:norm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Activity time </a:t>
            </a:r>
          </a:p>
        </p:txBody>
      </p:sp>
      <p:pic>
        <p:nvPicPr>
          <p:cNvPr id="8" name="Content Placeholder 7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43" y="1825625"/>
            <a:ext cx="4752314" cy="4351338"/>
          </a:xfrm>
        </p:spPr>
      </p:pic>
    </p:spTree>
    <p:extLst>
      <p:ext uri="{BB962C8B-B14F-4D97-AF65-F5344CB8AC3E}">
        <p14:creationId xmlns:p14="http://schemas.microsoft.com/office/powerpoint/2010/main" val="55988198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rm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Story Time </a:t>
            </a:r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33" y="1825625"/>
            <a:ext cx="4560934" cy="4351338"/>
          </a:xfrm>
        </p:spPr>
      </p:pic>
    </p:spTree>
    <p:extLst>
      <p:ext uri="{BB962C8B-B14F-4D97-AF65-F5344CB8AC3E}">
        <p14:creationId xmlns:p14="http://schemas.microsoft.com/office/powerpoint/2010/main" val="1071160221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rmAutofit/>
          </a:bodyPr>
          <a:lstStyle/>
          <a:p>
            <a:pPr algn="ctr"/>
            <a:r>
              <a:rPr dirty="0" lang="en-GB" sz="6600" u="sng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b="50000" l="50000" r="50000" t="50000"/>
                  </a:path>
                  <a:tileRect/>
                </a:gradFill>
                <a:latin charset="0" panose="020E0602020502020306" pitchFamily="34" typeface="Berlin Sans FB"/>
              </a:rPr>
              <a:t>Recap of the Last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r>
              <a:rPr dirty="0" err="1" lang="en-GB">
                <a:solidFill>
                  <a:schemeClr val="accent1">
                    <a:lumMod val="75000"/>
                  </a:schemeClr>
                </a:solidFill>
              </a:rPr>
              <a:t>Nabi</a:t>
            </a: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 Adam was the First Human being</a:t>
            </a:r>
          </a:p>
          <a:p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He was the first </a:t>
            </a:r>
            <a:r>
              <a:rPr dirty="0" err="1" lang="en-GB">
                <a:solidFill>
                  <a:schemeClr val="accent1">
                    <a:lumMod val="75000"/>
                  </a:schemeClr>
                </a:solidFill>
              </a:rPr>
              <a:t>Nabi</a:t>
            </a: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His wife’s name was </a:t>
            </a:r>
            <a:r>
              <a:rPr dirty="0" err="1" lang="en-GB">
                <a:solidFill>
                  <a:schemeClr val="accent1">
                    <a:lumMod val="75000"/>
                  </a:schemeClr>
                </a:solidFill>
              </a:rPr>
              <a:t>Hawwa</a:t>
            </a: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We are all the children of </a:t>
            </a:r>
            <a:r>
              <a:rPr dirty="0" err="1" lang="en-GB">
                <a:solidFill>
                  <a:schemeClr val="accent1">
                    <a:lumMod val="75000"/>
                  </a:schemeClr>
                </a:solidFill>
              </a:rPr>
              <a:t>Nabi</a:t>
            </a: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 Adam and we are called the “</a:t>
            </a:r>
            <a:r>
              <a:rPr dirty="0" err="1" lang="en-GB">
                <a:solidFill>
                  <a:schemeClr val="accent1">
                    <a:lumMod val="75000"/>
                  </a:schemeClr>
                </a:solidFill>
              </a:rPr>
              <a:t>Bani</a:t>
            </a: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 Adam” </a:t>
            </a:r>
          </a:p>
        </p:txBody>
      </p:sp>
      <p:pic>
        <p:nvPicPr>
          <p:cNvPr id="8" name="Content Placeholder 7"/>
          <p:cNvPicPr>
            <a:picLocks noChangeAspect="1" noGrp="1"/>
          </p:cNvPicPr>
          <p:nvPr>
            <p:ph idx="2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6662"/>
            <a:ext cx="5181600" cy="4009263"/>
          </a:xfrm>
        </p:spPr>
      </p:pic>
    </p:spTree>
    <p:extLst>
      <p:ext uri="{BB962C8B-B14F-4D97-AF65-F5344CB8AC3E}">
        <p14:creationId xmlns:p14="http://schemas.microsoft.com/office/powerpoint/2010/main" val="109657339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3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rm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The Story of </a:t>
            </a:r>
            <a:r>
              <a:rPr dirty="0" err="1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Nabi</a:t>
            </a:r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 Adam</a:t>
            </a:r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6" y="1825625"/>
            <a:ext cx="3864634" cy="4158346"/>
          </a:xfrm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 anchor="t" bIns="45720" lIns="91440" rIns="91440" rtlCol="0" tIns="45720" vert="horz">
            <a:normAutofit fontScale="92500" lnSpcReduction="10000"/>
          </a:bodyPr>
          <a:lstStyle/>
          <a:p>
            <a:r>
              <a:rPr dirty="0" lang="en-GB" sz="4000" u="sng">
                <a:solidFill>
                  <a:schemeClr val="accent1">
                    <a:lumMod val="75000"/>
                  </a:schemeClr>
                </a:solidFill>
              </a:rPr>
              <a:t>Iblis: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He was a Jinn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He lived in paradise with the angels</a:t>
            </a:r>
            <a:endParaRPr dirty="0" lang="en-GB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Worshipped Allah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Made from smokeless fire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Refused to bow down to Adam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Was the first creation to show pride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Is called </a:t>
            </a:r>
            <a:r>
              <a:rPr dirty="0" err="1" lang="en-GB">
                <a:solidFill>
                  <a:schemeClr val="accent1">
                    <a:lumMod val="75000"/>
                  </a:schemeClr>
                </a:solidFill>
              </a:rPr>
              <a:t>Shaytan</a:t>
            </a: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7287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Lesson Learnt from the Story of Iblis and Adam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2843841" y="2099272"/>
            <a:ext cx="6504317" cy="4642374"/>
          </a:xfrm>
          <a:prstGeom prst="noSmoking">
            <a:avLst>
              <a:gd fmla="val 8516" name="adj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89AFD5A-754B-4512-AF9F-C4EF09EE5664}"/>
              </a:ext>
            </a:extLst>
          </p:cNvPr>
          <p:cNvSpPr>
            <a:spLocks noGrp="1"/>
          </p:cNvSpPr>
          <p:nvPr/>
        </p:nvSpPr>
        <p:spPr>
          <a:xfrm>
            <a:off x="891862" y="1525118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pPr algn="ctr" indent="0" marL="0">
              <a:buNone/>
            </a:pP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pPr algn="ctr" indent="0" marL="0">
              <a:buNone/>
            </a:pP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pPr algn="ctr" indent="0" marL="0">
              <a:buNone/>
            </a:pPr>
            <a:endParaRPr dirty="0" lang="en-GB" sz="5400">
              <a:solidFill>
                <a:schemeClr val="accent1">
                  <a:lumMod val="75000"/>
                </a:schemeClr>
              </a:solidFill>
            </a:endParaRPr>
          </a:p>
          <a:p>
            <a:pPr algn="ctr" indent="0" marL="0">
              <a:buNone/>
            </a:pPr>
            <a:r>
              <a:rPr dirty="0" lang="en-GB" sz="5400">
                <a:solidFill>
                  <a:schemeClr val="accent1">
                    <a:lumMod val="75000"/>
                  </a:schemeClr>
                </a:solidFill>
              </a:rPr>
              <a:t>Never be proud </a:t>
            </a:r>
          </a:p>
        </p:txBody>
      </p:sp>
    </p:spTree>
    <p:extLst>
      <p:ext uri="{BB962C8B-B14F-4D97-AF65-F5344CB8AC3E}">
        <p14:creationId xmlns:p14="http://schemas.microsoft.com/office/powerpoint/2010/main" val="298531099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8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vert="horz">
            <a:norm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Activity time </a:t>
            </a:r>
          </a:p>
        </p:txBody>
      </p:sp>
      <p:pic>
        <p:nvPicPr>
          <p:cNvPr id="8" name="Content Placeholder 7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43" y="1825625"/>
            <a:ext cx="4752314" cy="4351338"/>
          </a:xfrm>
        </p:spPr>
      </p:pic>
    </p:spTree>
    <p:extLst>
      <p:ext uri="{BB962C8B-B14F-4D97-AF65-F5344CB8AC3E}">
        <p14:creationId xmlns:p14="http://schemas.microsoft.com/office/powerpoint/2010/main" val="30812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70" y="365125"/>
            <a:ext cx="10515600" cy="1325563"/>
          </a:xfr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What are these footballers doing?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marL="0">
              <a:buNone/>
            </a:pPr>
            <a:endParaRPr dirty="0" lang="en-GB"/>
          </a:p>
          <a:p>
            <a:pPr algn="ctr" indent="0" marL="0">
              <a:buNone/>
            </a:pPr>
            <a:r>
              <a:rPr dirty="0" lang="en-GB">
                <a:hlinkClick r:id="rId2"/>
              </a:rPr>
              <a:t>https://www.youtube.com/watch?v=FfvV5YtRKOQ</a:t>
            </a:r>
            <a:endParaRPr dirty="0" lang="en-GB"/>
          </a:p>
          <a:p>
            <a:pPr indent="0" marL="0">
              <a:buNone/>
            </a:pPr>
            <a:endParaRPr dirty="0" lang="en-GB"/>
          </a:p>
        </p:txBody>
      </p:sp>
    </p:spTree>
    <p:extLst>
      <p:ext uri="{BB962C8B-B14F-4D97-AF65-F5344CB8AC3E}">
        <p14:creationId xmlns:p14="http://schemas.microsoft.com/office/powerpoint/2010/main" val="2359322290"/>
      </p:ext>
    </p:extLst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>
            <a:normAutofit/>
          </a:bodyPr>
          <a:lstStyle/>
          <a:p>
            <a:pPr algn="ctr"/>
            <a:r>
              <a:rPr dirty="0" lang="en-GB" sz="6600" u="sng">
                <a:solidFill>
                  <a:srgbClr val="FF0000"/>
                </a:solidFill>
                <a:latin charset="0" panose="020E0602020502020306" pitchFamily="34" typeface="Berlin Sans FB"/>
              </a:rPr>
              <a:t>Sajdah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 sz="half"/>
          </p:nvPr>
        </p:nvSpPr>
        <p:spPr/>
        <p:txBody>
          <a:bodyPr anchor="t" bIns="45720" lIns="91440" rIns="91440" rtlCol="0" tIns="45720" vert="horz">
            <a:normAutofit/>
          </a:bodyPr>
          <a:lstStyle/>
          <a:p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Best way to remove pride</a:t>
            </a:r>
            <a:endParaRPr dirty="0" lang="en-GB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Reminds us that everything we do is because of Allah</a:t>
            </a:r>
          </a:p>
          <a:p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pPr indent="0" marL="0">
              <a:buNone/>
            </a:pPr>
            <a:endParaRPr dirty="0" lang="en-GB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ChangeAspect="1" noGrp="1"/>
          </p:cNvPicPr>
          <p:nvPr>
            <p:ph idx="2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2494"/>
            <a:ext cx="5181600" cy="3657600"/>
          </a:xfrm>
        </p:spPr>
      </p:pic>
    </p:spTree>
    <p:extLst>
      <p:ext uri="{BB962C8B-B14F-4D97-AF65-F5344CB8AC3E}">
        <p14:creationId xmlns:p14="http://schemas.microsoft.com/office/powerpoint/2010/main" val="284627291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 anchor="t" bIns="45720" lIns="91440" rIns="91440" rtlCol="0" tIns="45720" vert="horz">
            <a:normAutofit/>
          </a:bodyPr>
          <a:lstStyle/>
          <a:p>
            <a:r>
              <a:rPr dirty="0" err="1" lang="en-GB">
                <a:solidFill>
                  <a:schemeClr val="accent1">
                    <a:lumMod val="75000"/>
                  </a:schemeClr>
                </a:solidFill>
              </a:rPr>
              <a:t>Shaytan</a:t>
            </a:r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 attacks from all sides</a:t>
            </a:r>
          </a:p>
          <a:p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Except from above and below</a:t>
            </a:r>
          </a:p>
          <a:p>
            <a:endParaRPr dirty="0" lang="en-GB">
              <a:solidFill>
                <a:schemeClr val="accent1">
                  <a:lumMod val="75000"/>
                </a:schemeClr>
              </a:solidFill>
            </a:endParaRPr>
          </a:p>
          <a:p>
            <a:r>
              <a:rPr dirty="0" lang="en-GB">
                <a:solidFill>
                  <a:schemeClr val="accent1">
                    <a:lumMod val="75000"/>
                  </a:schemeClr>
                </a:solidFill>
              </a:rPr>
              <a:t>Raise your hands up or Go to Sajdah when you need Allah's help and He will always answer!</a:t>
            </a:r>
            <a:endParaRPr dirty="0" lang="en-GB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36073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4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890789" y="1933287"/>
            <a:ext cx="10591800" cy="318314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r>
              <a:rPr b="1" dirty="0" lang="en-GB" sz="4400">
                <a:solidFill>
                  <a:srgbClr val="5B9BD5"/>
                </a:solidFill>
              </a:rPr>
              <a:t>Let's all Do sajdah together to thank Allah for this defence against </a:t>
            </a:r>
            <a:r>
              <a:rPr b="1" dirty="0" err="1" lang="en-GB" sz="4400">
                <a:solidFill>
                  <a:srgbClr val="5B9BD5"/>
                </a:solidFill>
              </a:rPr>
              <a:t>Shaytan</a:t>
            </a:r>
            <a:r>
              <a:rPr b="1" dirty="0" lang="en-GB" sz="4400">
                <a:solidFill>
                  <a:srgbClr val="5B9BD5"/>
                </a:solidFill>
              </a:rPr>
              <a:t>!</a:t>
            </a:r>
            <a:endParaRPr dirty="0" lang="en-GB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8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6" ma:contentTypeDescription="Create a new document." ma:contentTypeScope="" ma:versionID="3144d17089fb94575cb8e251212cd995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e7a8401ec3083d5948f377cdc3425fe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EF117-84D6-417C-ACA9-C39C130027E9}">
  <ds:schemaRefs>
    <ds:schemaRef ds:uri="http://schemas.microsoft.com/office/2006/metadata/properties"/>
    <ds:schemaRef ds:uri="http://schemas.microsoft.com/office/infopath/2007/PartnerControls"/>
    <ds:schemaRef ds:uri="2e1157b2-a541-4da2-bb01-f090c72d0366"/>
  </ds:schemaRefs>
</ds:datastoreItem>
</file>

<file path=customXml/itemProps2.xml><?xml version="1.0" encoding="utf-8"?>
<ds:datastoreItem xmlns:ds="http://schemas.openxmlformats.org/officeDocument/2006/customXml" ds:itemID="{4771FFAE-2A5E-40E3-9F32-7092CB004F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3F2370-1463-430B-8BD5-235AF5D4ECA5}"/>
</file>

<file path=docProps/app.xml><?xml version="1.0" encoding="utf-8"?>
<Properties xmlns="http://schemas.openxmlformats.org/officeDocument/2006/extended-properties" xmlns:vt="http://schemas.openxmlformats.org/officeDocument/2006/docPropsVTypes" xmlns:xsi="http://www.w3.org/2001/XMLSchema-instance">
  <TotalTime>138</TotalTime>
  <Words>233</Words>
  <Application xsi:nil="true"/>
  <PresentationFormat>Widescreen</PresentationFormat>
  <Paragraphs>54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 Back Everyone </vt:lpstr>
      <vt:lpstr>Recap of the Last Lesson</vt:lpstr>
      <vt:lpstr>The Story of Nabi Adam</vt:lpstr>
      <vt:lpstr>Lesson Learnt from the Story of Iblis and Adam</vt:lpstr>
      <vt:lpstr>Activity time </vt:lpstr>
      <vt:lpstr>What are these footballers doing?</vt:lpstr>
      <vt:lpstr>Sajdah</vt:lpstr>
      <vt:lpstr>PowerPoint Presentation</vt:lpstr>
      <vt:lpstr>PowerPoint Presentation</vt:lpstr>
      <vt:lpstr>Always Remember!</vt:lpstr>
      <vt:lpstr>Humble Vs Proud</vt:lpstr>
      <vt:lpstr>Lessons Learnt </vt:lpstr>
      <vt:lpstr>What does Allah say about the proud in the Quran?</vt:lpstr>
      <vt:lpstr>Rhyme Time </vt:lpstr>
      <vt:lpstr>Activity time </vt:lpstr>
      <vt:lpstr>Story Time </vt:lpstr>
    </vt:vector>
  </TitlesOfParts>
  <Company xsi:nil="true"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2020-10-14T20:30:25Z</dcterms:created>
  <cp:lastModifiedBy>Tahera Fidahussain</cp:lastModifiedBy>
  <dcterms:modified xsi:type="dcterms:W3CDTF">2021-02-26T11:01:15Z</dcterms:modified>
  <cp:revision>39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  <property fmtid="{D5CDD505-2E9C-101B-9397-08002B2CF9AE}" pid="3" name="TaxKeyword">
    <vt:lpwstr/>
  </property>
</Properties>
</file>