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74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05632-8B79-0CF8-0FC5-DCB81AA385C4}" v="165" dt="2021-03-01T10:42:32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nab Rawjee" userId="f0ec60f6-5e54-4d6b-803f-887c20b19c0c" providerId="ADAL" clId="{1F522E41-E01E-4488-97C0-8D47F1672918}"/>
    <pc:docChg chg="undo custSel addSld delSld modSld sldOrd">
      <pc:chgData name="Zainab Rawjee" userId="f0ec60f6-5e54-4d6b-803f-887c20b19c0c" providerId="ADAL" clId="{1F522E41-E01E-4488-97C0-8D47F1672918}" dt="2020-09-18T15:38:22.753" v="1292"/>
      <pc:docMkLst>
        <pc:docMk/>
      </pc:docMkLst>
      <pc:sldChg chg="modTransition">
        <pc:chgData name="Zainab Rawjee" userId="f0ec60f6-5e54-4d6b-803f-887c20b19c0c" providerId="ADAL" clId="{1F522E41-E01E-4488-97C0-8D47F1672918}" dt="2020-09-18T15:21:57.180" v="1101"/>
        <pc:sldMkLst>
          <pc:docMk/>
          <pc:sldMk cId="2592384704" sldId="256"/>
        </pc:sldMkLst>
      </pc:sldChg>
      <pc:sldChg chg="modAnim">
        <pc:chgData name="Zainab Rawjee" userId="f0ec60f6-5e54-4d6b-803f-887c20b19c0c" providerId="ADAL" clId="{1F522E41-E01E-4488-97C0-8D47F1672918}" dt="2020-09-18T15:22:22.617" v="1102"/>
        <pc:sldMkLst>
          <pc:docMk/>
          <pc:sldMk cId="1739768917" sldId="258"/>
        </pc:sldMkLst>
      </pc:sldChg>
      <pc:sldChg chg="modSp modAnim">
        <pc:chgData name="Zainab Rawjee" userId="f0ec60f6-5e54-4d6b-803f-887c20b19c0c" providerId="ADAL" clId="{1F522E41-E01E-4488-97C0-8D47F1672918}" dt="2020-09-18T15:24:03.627" v="1111"/>
        <pc:sldMkLst>
          <pc:docMk/>
          <pc:sldMk cId="3171097391" sldId="259"/>
        </pc:sldMkLst>
        <pc:spChg chg="mod">
          <ac:chgData name="Zainab Rawjee" userId="f0ec60f6-5e54-4d6b-803f-887c20b19c0c" providerId="ADAL" clId="{1F522E41-E01E-4488-97C0-8D47F1672918}" dt="2020-09-18T15:23:16.300" v="1105" actId="1076"/>
          <ac:spMkLst>
            <pc:docMk/>
            <pc:sldMk cId="3171097391" sldId="259"/>
            <ac:spMk id="7" creationId="{B7A61596-C6A5-4AB1-98FD-DDAC51B4A8A5}"/>
          </ac:spMkLst>
        </pc:spChg>
        <pc:spChg chg="mod">
          <ac:chgData name="Zainab Rawjee" userId="f0ec60f6-5e54-4d6b-803f-887c20b19c0c" providerId="ADAL" clId="{1F522E41-E01E-4488-97C0-8D47F1672918}" dt="2020-09-18T15:23:02.566" v="1104" actId="962"/>
          <ac:spMkLst>
            <pc:docMk/>
            <pc:sldMk cId="3171097391" sldId="259"/>
            <ac:spMk id="8" creationId="{A945AE65-98CB-42D7-AED0-660D810EB4E4}"/>
          </ac:spMkLst>
        </pc:spChg>
        <pc:spChg chg="mod">
          <ac:chgData name="Zainab Rawjee" userId="f0ec60f6-5e54-4d6b-803f-887c20b19c0c" providerId="ADAL" clId="{1F522E41-E01E-4488-97C0-8D47F1672918}" dt="2020-09-18T15:23:29.733" v="1106" actId="962"/>
          <ac:spMkLst>
            <pc:docMk/>
            <pc:sldMk cId="3171097391" sldId="259"/>
            <ac:spMk id="9" creationId="{6A71299A-608E-4906-BF77-CDE6BAB99BA9}"/>
          </ac:spMkLst>
        </pc:spChg>
        <pc:spChg chg="mod">
          <ac:chgData name="Zainab Rawjee" userId="f0ec60f6-5e54-4d6b-803f-887c20b19c0c" providerId="ADAL" clId="{1F522E41-E01E-4488-97C0-8D47F1672918}" dt="2020-09-18T15:23:39.444" v="1107" actId="962"/>
          <ac:spMkLst>
            <pc:docMk/>
            <pc:sldMk cId="3171097391" sldId="259"/>
            <ac:spMk id="10" creationId="{BC1D382E-2AB2-453F-98B7-E892750E834F}"/>
          </ac:spMkLst>
        </pc:spChg>
      </pc:sldChg>
      <pc:sldChg chg="modAnim">
        <pc:chgData name="Zainab Rawjee" userId="f0ec60f6-5e54-4d6b-803f-887c20b19c0c" providerId="ADAL" clId="{1F522E41-E01E-4488-97C0-8D47F1672918}" dt="2020-09-18T15:24:45.559" v="1117"/>
        <pc:sldMkLst>
          <pc:docMk/>
          <pc:sldMk cId="170264638" sldId="260"/>
        </pc:sldMkLst>
      </pc:sldChg>
      <pc:sldChg chg="modSp modAnim">
        <pc:chgData name="Zainab Rawjee" userId="f0ec60f6-5e54-4d6b-803f-887c20b19c0c" providerId="ADAL" clId="{1F522E41-E01E-4488-97C0-8D47F1672918}" dt="2020-09-18T15:26:39.117" v="1126"/>
        <pc:sldMkLst>
          <pc:docMk/>
          <pc:sldMk cId="879107197" sldId="261"/>
        </pc:sldMkLst>
        <pc:spChg chg="mod">
          <ac:chgData name="Zainab Rawjee" userId="f0ec60f6-5e54-4d6b-803f-887c20b19c0c" providerId="ADAL" clId="{1F522E41-E01E-4488-97C0-8D47F1672918}" dt="2020-09-18T15:25:47.483" v="1119" actId="1076"/>
          <ac:spMkLst>
            <pc:docMk/>
            <pc:sldMk cId="879107197" sldId="261"/>
            <ac:spMk id="10" creationId="{EC35742D-6B9A-424F-AF0E-4342C8BC47B4}"/>
          </ac:spMkLst>
        </pc:spChg>
      </pc:sldChg>
      <pc:sldChg chg="modAnim">
        <pc:chgData name="Zainab Rawjee" userId="f0ec60f6-5e54-4d6b-803f-887c20b19c0c" providerId="ADAL" clId="{1F522E41-E01E-4488-97C0-8D47F1672918}" dt="2020-09-18T15:36:24.932" v="1267"/>
        <pc:sldMkLst>
          <pc:docMk/>
          <pc:sldMk cId="2301974858" sldId="262"/>
        </pc:sldMkLst>
      </pc:sldChg>
      <pc:sldChg chg="addSp delSp modSp new add modAnim">
        <pc:chgData name="Zainab Rawjee" userId="f0ec60f6-5e54-4d6b-803f-887c20b19c0c" providerId="ADAL" clId="{1F522E41-E01E-4488-97C0-8D47F1672918}" dt="2020-09-18T15:37:09.122" v="1277"/>
        <pc:sldMkLst>
          <pc:docMk/>
          <pc:sldMk cId="700394722" sldId="263"/>
        </pc:sldMkLst>
        <pc:spChg chg="del">
          <ac:chgData name="Zainab Rawjee" userId="f0ec60f6-5e54-4d6b-803f-887c20b19c0c" providerId="ADAL" clId="{1F522E41-E01E-4488-97C0-8D47F1672918}" dt="2020-09-18T13:42:08.198" v="2" actId="478"/>
          <ac:spMkLst>
            <pc:docMk/>
            <pc:sldMk cId="700394722" sldId="263"/>
            <ac:spMk id="2" creationId="{FB25AAC7-56C3-4A0F-85C9-FA1A70FE20B1}"/>
          </ac:spMkLst>
        </pc:spChg>
        <pc:spChg chg="del">
          <ac:chgData name="Zainab Rawjee" userId="f0ec60f6-5e54-4d6b-803f-887c20b19c0c" providerId="ADAL" clId="{1F522E41-E01E-4488-97C0-8D47F1672918}" dt="2020-09-18T13:42:11.260" v="3" actId="478"/>
          <ac:spMkLst>
            <pc:docMk/>
            <pc:sldMk cId="700394722" sldId="263"/>
            <ac:spMk id="3" creationId="{2DED7978-212E-460E-9B8C-1CA651741DF3}"/>
          </ac:spMkLst>
        </pc:spChg>
        <pc:spChg chg="add del mod">
          <ac:chgData name="Zainab Rawjee" userId="f0ec60f6-5e54-4d6b-803f-887c20b19c0c" providerId="ADAL" clId="{1F522E41-E01E-4488-97C0-8D47F1672918}" dt="2020-09-18T13:42:18.093" v="5" actId="478"/>
          <ac:spMkLst>
            <pc:docMk/>
            <pc:sldMk cId="700394722" sldId="263"/>
            <ac:spMk id="4" creationId="{D2E44459-0B0D-4B16-B4F1-F59472387BDC}"/>
          </ac:spMkLst>
        </pc:spChg>
        <pc:spChg chg="add del mod">
          <ac:chgData name="Zainab Rawjee" userId="f0ec60f6-5e54-4d6b-803f-887c20b19c0c" providerId="ADAL" clId="{1F522E41-E01E-4488-97C0-8D47F1672918}" dt="2020-09-18T13:42:19.472" v="6" actId="478"/>
          <ac:spMkLst>
            <pc:docMk/>
            <pc:sldMk cId="700394722" sldId="263"/>
            <ac:spMk id="5" creationId="{843EFAA9-0632-4B2B-A4C7-C2F375687644}"/>
          </ac:spMkLst>
        </pc:spChg>
        <pc:spChg chg="add del mod">
          <ac:chgData name="Zainab Rawjee" userId="f0ec60f6-5e54-4d6b-803f-887c20b19c0c" providerId="ADAL" clId="{1F522E41-E01E-4488-97C0-8D47F1672918}" dt="2020-09-18T13:42:22.737" v="7" actId="478"/>
          <ac:spMkLst>
            <pc:docMk/>
            <pc:sldMk cId="700394722" sldId="263"/>
            <ac:spMk id="6" creationId="{4301314D-F3B5-44C5-9741-9448F3119850}"/>
          </ac:spMkLst>
        </pc:spChg>
        <pc:spChg chg="add del mod">
          <ac:chgData name="Zainab Rawjee" userId="f0ec60f6-5e54-4d6b-803f-887c20b19c0c" providerId="ADAL" clId="{1F522E41-E01E-4488-97C0-8D47F1672918}" dt="2020-09-18T13:48:20.510" v="24"/>
          <ac:spMkLst>
            <pc:docMk/>
            <pc:sldMk cId="700394722" sldId="263"/>
            <ac:spMk id="15" creationId="{63F28E21-8B90-4037-B705-552F293626DC}"/>
          </ac:spMkLst>
        </pc:spChg>
        <pc:spChg chg="add del mod">
          <ac:chgData name="Zainab Rawjee" userId="f0ec60f6-5e54-4d6b-803f-887c20b19c0c" providerId="ADAL" clId="{1F522E41-E01E-4488-97C0-8D47F1672918}" dt="2020-09-18T13:48:20.508" v="22" actId="478"/>
          <ac:spMkLst>
            <pc:docMk/>
            <pc:sldMk cId="700394722" sldId="263"/>
            <ac:spMk id="16" creationId="{4C57A894-EA91-4753-86B0-B5E673DEAD42}"/>
          </ac:spMkLst>
        </pc:spChg>
        <pc:spChg chg="add mod">
          <ac:chgData name="Zainab Rawjee" userId="f0ec60f6-5e54-4d6b-803f-887c20b19c0c" providerId="ADAL" clId="{1F522E41-E01E-4488-97C0-8D47F1672918}" dt="2020-09-18T15:36:38.064" v="1269" actId="14100"/>
          <ac:spMkLst>
            <pc:docMk/>
            <pc:sldMk cId="700394722" sldId="263"/>
            <ac:spMk id="17" creationId="{AAA66013-DC7C-4206-8C44-37115A327CF5}"/>
          </ac:spMkLst>
        </pc:spChg>
        <pc:spChg chg="add del mod">
          <ac:chgData name="Zainab Rawjee" userId="f0ec60f6-5e54-4d6b-803f-887c20b19c0c" providerId="ADAL" clId="{1F522E41-E01E-4488-97C0-8D47F1672918}" dt="2020-09-18T13:49:17.753" v="62" actId="20577"/>
          <ac:spMkLst>
            <pc:docMk/>
            <pc:sldMk cId="700394722" sldId="263"/>
            <ac:spMk id="18" creationId="{2A5575A6-DA9D-45A5-A2B4-241804ACAF9D}"/>
          </ac:spMkLst>
        </pc:spChg>
        <pc:spChg chg="add mod">
          <ac:chgData name="Zainab Rawjee" userId="f0ec60f6-5e54-4d6b-803f-887c20b19c0c" providerId="ADAL" clId="{1F522E41-E01E-4488-97C0-8D47F1672918}" dt="2020-09-18T13:49:40.463" v="95" actId="20577"/>
          <ac:spMkLst>
            <pc:docMk/>
            <pc:sldMk cId="700394722" sldId="263"/>
            <ac:spMk id="19" creationId="{7206D514-F923-493F-8084-6E224E7F919C}"/>
          </ac:spMkLst>
        </pc:spChg>
        <pc:spChg chg="add mod">
          <ac:chgData name="Zainab Rawjee" userId="f0ec60f6-5e54-4d6b-803f-887c20b19c0c" providerId="ADAL" clId="{1F522E41-E01E-4488-97C0-8D47F1672918}" dt="2020-09-18T13:50:04.259" v="121" actId="14100"/>
          <ac:spMkLst>
            <pc:docMk/>
            <pc:sldMk cId="700394722" sldId="263"/>
            <ac:spMk id="20" creationId="{FE498FF9-B934-4C25-A27B-00669B48E303}"/>
          </ac:spMkLst>
        </pc:spChg>
        <pc:picChg chg="add mod">
          <ac:chgData name="Zainab Rawjee" userId="f0ec60f6-5e54-4d6b-803f-887c20b19c0c" providerId="ADAL" clId="{1F522E41-E01E-4488-97C0-8D47F1672918}" dt="2020-09-18T13:47:04.207" v="10" actId="1076"/>
          <ac:picMkLst>
            <pc:docMk/>
            <pc:sldMk cId="700394722" sldId="263"/>
            <ac:picMk id="8" creationId="{950F56D5-E020-49BE-9C5F-1EC8ECDD27EE}"/>
          </ac:picMkLst>
        </pc:picChg>
        <pc:picChg chg="add mod">
          <ac:chgData name="Zainab Rawjee" userId="f0ec60f6-5e54-4d6b-803f-887c20b19c0c" providerId="ADAL" clId="{1F522E41-E01E-4488-97C0-8D47F1672918}" dt="2020-09-18T13:47:13.401" v="12" actId="1076"/>
          <ac:picMkLst>
            <pc:docMk/>
            <pc:sldMk cId="700394722" sldId="263"/>
            <ac:picMk id="10" creationId="{F516BF86-5B4D-4B1F-B7D1-C9FFB60C5764}"/>
          </ac:picMkLst>
        </pc:picChg>
        <pc:picChg chg="add mod">
          <ac:chgData name="Zainab Rawjee" userId="f0ec60f6-5e54-4d6b-803f-887c20b19c0c" providerId="ADAL" clId="{1F522E41-E01E-4488-97C0-8D47F1672918}" dt="2020-09-18T13:47:21.088" v="14" actId="1076"/>
          <ac:picMkLst>
            <pc:docMk/>
            <pc:sldMk cId="700394722" sldId="263"/>
            <ac:picMk id="12" creationId="{8ED400A5-97E8-4B90-AD10-325646BEDDE5}"/>
          </ac:picMkLst>
        </pc:picChg>
        <pc:picChg chg="add mod">
          <ac:chgData name="Zainab Rawjee" userId="f0ec60f6-5e54-4d6b-803f-887c20b19c0c" providerId="ADAL" clId="{1F522E41-E01E-4488-97C0-8D47F1672918}" dt="2020-09-18T13:47:36.375" v="16" actId="1076"/>
          <ac:picMkLst>
            <pc:docMk/>
            <pc:sldMk cId="700394722" sldId="263"/>
            <ac:picMk id="14" creationId="{B8B95D6B-9069-4926-838A-34245C99E652}"/>
          </ac:picMkLst>
        </pc:picChg>
      </pc:sldChg>
      <pc:sldChg chg="addSp delSp modSp new add modAnim">
        <pc:chgData name="Zainab Rawjee" userId="f0ec60f6-5e54-4d6b-803f-887c20b19c0c" providerId="ADAL" clId="{1F522E41-E01E-4488-97C0-8D47F1672918}" dt="2020-09-18T15:37:25.694" v="1282"/>
        <pc:sldMkLst>
          <pc:docMk/>
          <pc:sldMk cId="3532364" sldId="264"/>
        </pc:sldMkLst>
        <pc:spChg chg="del">
          <ac:chgData name="Zainab Rawjee" userId="f0ec60f6-5e54-4d6b-803f-887c20b19c0c" providerId="ADAL" clId="{1F522E41-E01E-4488-97C0-8D47F1672918}" dt="2020-09-18T13:51:27.200" v="124" actId="478"/>
          <ac:spMkLst>
            <pc:docMk/>
            <pc:sldMk cId="3532364" sldId="264"/>
            <ac:spMk id="2" creationId="{F7BCF884-7235-48ED-AE8F-9D73793D05DA}"/>
          </ac:spMkLst>
        </pc:spChg>
        <pc:spChg chg="del">
          <ac:chgData name="Zainab Rawjee" userId="f0ec60f6-5e54-4d6b-803f-887c20b19c0c" providerId="ADAL" clId="{1F522E41-E01E-4488-97C0-8D47F1672918}" dt="2020-09-18T13:51:32.391" v="125" actId="478"/>
          <ac:spMkLst>
            <pc:docMk/>
            <pc:sldMk cId="3532364" sldId="264"/>
            <ac:spMk id="3" creationId="{37D3A72B-F908-4738-95A5-229BC167C70C}"/>
          </ac:spMkLst>
        </pc:spChg>
        <pc:spChg chg="add mod">
          <ac:chgData name="Zainab Rawjee" userId="f0ec60f6-5e54-4d6b-803f-887c20b19c0c" providerId="ADAL" clId="{1F522E41-E01E-4488-97C0-8D47F1672918}" dt="2020-09-18T13:55:07.411" v="396" actId="1076"/>
          <ac:spMkLst>
            <pc:docMk/>
            <pc:sldMk cId="3532364" sldId="264"/>
            <ac:spMk id="4" creationId="{5FAF3AAA-6B9E-4E46-A724-AC10F3FFBA8C}"/>
          </ac:spMkLst>
        </pc:spChg>
        <pc:spChg chg="add del">
          <ac:chgData name="Zainab Rawjee" userId="f0ec60f6-5e54-4d6b-803f-887c20b19c0c" providerId="ADAL" clId="{1F522E41-E01E-4488-97C0-8D47F1672918}" dt="2020-09-18T13:52:21.120" v="183" actId="478"/>
          <ac:spMkLst>
            <pc:docMk/>
            <pc:sldMk cId="3532364" sldId="264"/>
            <ac:spMk id="5" creationId="{0CECCBCD-8DA2-4BD4-9748-1D46423E6DF8}"/>
          </ac:spMkLst>
        </pc:spChg>
        <pc:spChg chg="add mod">
          <ac:chgData name="Zainab Rawjee" userId="f0ec60f6-5e54-4d6b-803f-887c20b19c0c" providerId="ADAL" clId="{1F522E41-E01E-4488-97C0-8D47F1672918}" dt="2020-09-18T13:55:10.025" v="397" actId="1076"/>
          <ac:spMkLst>
            <pc:docMk/>
            <pc:sldMk cId="3532364" sldId="264"/>
            <ac:spMk id="6" creationId="{90E7C764-2A05-46CA-B63A-508B4BDB5955}"/>
          </ac:spMkLst>
        </pc:spChg>
        <pc:spChg chg="add mod">
          <ac:chgData name="Zainab Rawjee" userId="f0ec60f6-5e54-4d6b-803f-887c20b19c0c" providerId="ADAL" clId="{1F522E41-E01E-4488-97C0-8D47F1672918}" dt="2020-09-18T15:37:13.142" v="1278" actId="1076"/>
          <ac:spMkLst>
            <pc:docMk/>
            <pc:sldMk cId="3532364" sldId="264"/>
            <ac:spMk id="7" creationId="{A692AB00-7104-423A-9B28-352CB95F264C}"/>
          </ac:spMkLst>
        </pc:spChg>
        <pc:spChg chg="add mod">
          <ac:chgData name="Zainab Rawjee" userId="f0ec60f6-5e54-4d6b-803f-887c20b19c0c" providerId="ADAL" clId="{1F522E41-E01E-4488-97C0-8D47F1672918}" dt="2020-09-18T13:55:15.512" v="398" actId="14100"/>
          <ac:spMkLst>
            <pc:docMk/>
            <pc:sldMk cId="3532364" sldId="264"/>
            <ac:spMk id="8" creationId="{56DF507F-9FFC-40B1-8647-BE5737FD5CC8}"/>
          </ac:spMkLst>
        </pc:spChg>
      </pc:sldChg>
      <pc:sldChg chg="delSp new add del">
        <pc:chgData name="Zainab Rawjee" userId="f0ec60f6-5e54-4d6b-803f-887c20b19c0c" providerId="ADAL" clId="{1F522E41-E01E-4488-97C0-8D47F1672918}" dt="2020-09-18T15:09:03.970" v="726" actId="47"/>
        <pc:sldMkLst>
          <pc:docMk/>
          <pc:sldMk cId="1212563521" sldId="265"/>
        </pc:sldMkLst>
        <pc:spChg chg="del">
          <ac:chgData name="Zainab Rawjee" userId="f0ec60f6-5e54-4d6b-803f-887c20b19c0c" providerId="ADAL" clId="{1F522E41-E01E-4488-97C0-8D47F1672918}" dt="2020-09-18T13:55:23.558" v="399" actId="478"/>
          <ac:spMkLst>
            <pc:docMk/>
            <pc:sldMk cId="1212563521" sldId="265"/>
            <ac:spMk id="2" creationId="{92308F4A-4AA4-46EB-A4B3-52DBB6EA3FDA}"/>
          </ac:spMkLst>
        </pc:spChg>
        <pc:spChg chg="del">
          <ac:chgData name="Zainab Rawjee" userId="f0ec60f6-5e54-4d6b-803f-887c20b19c0c" providerId="ADAL" clId="{1F522E41-E01E-4488-97C0-8D47F1672918}" dt="2020-09-18T13:55:26.891" v="400" actId="478"/>
          <ac:spMkLst>
            <pc:docMk/>
            <pc:sldMk cId="1212563521" sldId="265"/>
            <ac:spMk id="3" creationId="{4A58A86B-04C2-4697-AB72-EC6ED7A8ABF9}"/>
          </ac:spMkLst>
        </pc:spChg>
        <pc:spChg chg="del">
          <ac:chgData name="Zainab Rawjee" userId="f0ec60f6-5e54-4d6b-803f-887c20b19c0c" providerId="ADAL" clId="{1F522E41-E01E-4488-97C0-8D47F1672918}" dt="2020-09-18T13:55:29.076" v="401" actId="478"/>
          <ac:spMkLst>
            <pc:docMk/>
            <pc:sldMk cId="1212563521" sldId="265"/>
            <ac:spMk id="4" creationId="{E2AA68D5-B2AC-43F8-874E-45523C6AD021}"/>
          </ac:spMkLst>
        </pc:spChg>
      </pc:sldChg>
      <pc:sldChg chg="addSp delSp modSp new add modAnim">
        <pc:chgData name="Zainab Rawjee" userId="f0ec60f6-5e54-4d6b-803f-887c20b19c0c" providerId="ADAL" clId="{1F522E41-E01E-4488-97C0-8D47F1672918}" dt="2020-09-18T15:37:58.993" v="1287"/>
        <pc:sldMkLst>
          <pc:docMk/>
          <pc:sldMk cId="2964595474" sldId="266"/>
        </pc:sldMkLst>
        <pc:spChg chg="mod">
          <ac:chgData name="Zainab Rawjee" userId="f0ec60f6-5e54-4d6b-803f-887c20b19c0c" providerId="ADAL" clId="{1F522E41-E01E-4488-97C0-8D47F1672918}" dt="2020-09-18T13:58:02.723" v="419" actId="14838"/>
          <ac:spMkLst>
            <pc:docMk/>
            <pc:sldMk cId="2964595474" sldId="266"/>
            <ac:spMk id="2" creationId="{7D0FC505-3645-4EAC-9251-BE14A72F20A4}"/>
          </ac:spMkLst>
        </pc:spChg>
        <pc:spChg chg="del">
          <ac:chgData name="Zainab Rawjee" userId="f0ec60f6-5e54-4d6b-803f-887c20b19c0c" providerId="ADAL" clId="{1F522E41-E01E-4488-97C0-8D47F1672918}" dt="2020-09-18T13:56:36.424" v="404" actId="478"/>
          <ac:spMkLst>
            <pc:docMk/>
            <pc:sldMk cId="2964595474" sldId="266"/>
            <ac:spMk id="3" creationId="{1DDE0295-043B-4545-BD32-75FCE1F0F570}"/>
          </ac:spMkLst>
        </pc:spChg>
        <pc:spChg chg="add del">
          <ac:chgData name="Zainab Rawjee" userId="f0ec60f6-5e54-4d6b-803f-887c20b19c0c" providerId="ADAL" clId="{1F522E41-E01E-4488-97C0-8D47F1672918}" dt="2020-09-18T13:58:18.965" v="421" actId="478"/>
          <ac:spMkLst>
            <pc:docMk/>
            <pc:sldMk cId="2964595474" sldId="266"/>
            <ac:spMk id="4" creationId="{00C107A2-A019-46C1-9CC4-E0BB4E522E4E}"/>
          </ac:spMkLst>
        </pc:spChg>
        <pc:spChg chg="add del">
          <ac:chgData name="Zainab Rawjee" userId="f0ec60f6-5e54-4d6b-803f-887c20b19c0c" providerId="ADAL" clId="{1F522E41-E01E-4488-97C0-8D47F1672918}" dt="2020-09-18T13:58:29.465" v="423" actId="478"/>
          <ac:spMkLst>
            <pc:docMk/>
            <pc:sldMk cId="2964595474" sldId="266"/>
            <ac:spMk id="5" creationId="{9AE1827B-848D-4E56-BF45-89D49345097E}"/>
          </ac:spMkLst>
        </pc:spChg>
        <pc:spChg chg="add mod">
          <ac:chgData name="Zainab Rawjee" userId="f0ec60f6-5e54-4d6b-803f-887c20b19c0c" providerId="ADAL" clId="{1F522E41-E01E-4488-97C0-8D47F1672918}" dt="2020-09-18T13:59:02.217" v="424" actId="571"/>
          <ac:spMkLst>
            <pc:docMk/>
            <pc:sldMk cId="2964595474" sldId="266"/>
            <ac:spMk id="6" creationId="{5AA2700E-4487-4A79-B035-1DDCE389C029}"/>
          </ac:spMkLst>
        </pc:spChg>
        <pc:spChg chg="add mod">
          <ac:chgData name="Zainab Rawjee" userId="f0ec60f6-5e54-4d6b-803f-887c20b19c0c" providerId="ADAL" clId="{1F522E41-E01E-4488-97C0-8D47F1672918}" dt="2020-09-18T14:02:09.670" v="522" actId="207"/>
          <ac:spMkLst>
            <pc:docMk/>
            <pc:sldMk cId="2964595474" sldId="266"/>
            <ac:spMk id="7" creationId="{5A028A80-F937-4620-85A8-6C58FEC21934}"/>
          </ac:spMkLst>
        </pc:spChg>
        <pc:spChg chg="add del">
          <ac:chgData name="Zainab Rawjee" userId="f0ec60f6-5e54-4d6b-803f-887c20b19c0c" providerId="ADAL" clId="{1F522E41-E01E-4488-97C0-8D47F1672918}" dt="2020-09-18T13:59:49.622" v="471" actId="478"/>
          <ac:spMkLst>
            <pc:docMk/>
            <pc:sldMk cId="2964595474" sldId="266"/>
            <ac:spMk id="8" creationId="{13A37B77-F3B3-4C5B-A932-50CDD552C9ED}"/>
          </ac:spMkLst>
        </pc:spChg>
        <pc:spChg chg="add mod">
          <ac:chgData name="Zainab Rawjee" userId="f0ec60f6-5e54-4d6b-803f-887c20b19c0c" providerId="ADAL" clId="{1F522E41-E01E-4488-97C0-8D47F1672918}" dt="2020-09-18T14:01:39.026" v="520" actId="14838"/>
          <ac:spMkLst>
            <pc:docMk/>
            <pc:sldMk cId="2964595474" sldId="266"/>
            <ac:spMk id="9" creationId="{909367F9-25E2-48C6-9AAC-EDF336598C25}"/>
          </ac:spMkLst>
        </pc:spChg>
        <pc:picChg chg="add mod modCrop">
          <ac:chgData name="Zainab Rawjee" userId="f0ec60f6-5e54-4d6b-803f-887c20b19c0c" providerId="ADAL" clId="{1F522E41-E01E-4488-97C0-8D47F1672918}" dt="2020-09-18T14:04:08.624" v="535" actId="1076"/>
          <ac:picMkLst>
            <pc:docMk/>
            <pc:sldMk cId="2964595474" sldId="266"/>
            <ac:picMk id="11" creationId="{F4C64C5E-5BF1-48DA-8687-AA4214DAD89E}"/>
          </ac:picMkLst>
        </pc:picChg>
      </pc:sldChg>
      <pc:sldChg chg="addSp delSp modSp new add modAnim">
        <pc:chgData name="Zainab Rawjee" userId="f0ec60f6-5e54-4d6b-803f-887c20b19c0c" providerId="ADAL" clId="{1F522E41-E01E-4488-97C0-8D47F1672918}" dt="2020-09-18T15:38:22.753" v="1292"/>
        <pc:sldMkLst>
          <pc:docMk/>
          <pc:sldMk cId="1617836243" sldId="267"/>
        </pc:sldMkLst>
        <pc:spChg chg="del">
          <ac:chgData name="Zainab Rawjee" userId="f0ec60f6-5e54-4d6b-803f-887c20b19c0c" providerId="ADAL" clId="{1F522E41-E01E-4488-97C0-8D47F1672918}" dt="2020-09-18T14:05:54.198" v="538" actId="478"/>
          <ac:spMkLst>
            <pc:docMk/>
            <pc:sldMk cId="1617836243" sldId="267"/>
            <ac:spMk id="2" creationId="{B8FF861B-971D-460F-AB36-7212D54F6110}"/>
          </ac:spMkLst>
        </pc:spChg>
        <pc:spChg chg="mod">
          <ac:chgData name="Zainab Rawjee" userId="f0ec60f6-5e54-4d6b-803f-887c20b19c0c" providerId="ADAL" clId="{1F522E41-E01E-4488-97C0-8D47F1672918}" dt="2020-09-18T15:03:23.683" v="700" actId="27636"/>
          <ac:spMkLst>
            <pc:docMk/>
            <pc:sldMk cId="1617836243" sldId="267"/>
            <ac:spMk id="3" creationId="{2DB644CD-C6C3-435F-9FD1-51C879B808BE}"/>
          </ac:spMkLst>
        </pc:spChg>
        <pc:spChg chg="add del mod">
          <ac:chgData name="Zainab Rawjee" userId="f0ec60f6-5e54-4d6b-803f-887c20b19c0c" providerId="ADAL" clId="{1F522E41-E01E-4488-97C0-8D47F1672918}" dt="2020-09-18T15:03:30.497" v="701" actId="1076"/>
          <ac:spMkLst>
            <pc:docMk/>
            <pc:sldMk cId="1617836243" sldId="267"/>
            <ac:spMk id="4" creationId="{0DCAA73D-D260-4286-9C18-585F35EED8AC}"/>
          </ac:spMkLst>
        </pc:spChg>
        <pc:spChg chg="add mod">
          <ac:chgData name="Zainab Rawjee" userId="f0ec60f6-5e54-4d6b-803f-887c20b19c0c" providerId="ADAL" clId="{1F522E41-E01E-4488-97C0-8D47F1672918}" dt="2020-09-18T15:03:36.303" v="702" actId="1076"/>
          <ac:spMkLst>
            <pc:docMk/>
            <pc:sldMk cId="1617836243" sldId="267"/>
            <ac:spMk id="5" creationId="{419358BB-E618-4DBB-9BEA-7470EE532BF5}"/>
          </ac:spMkLst>
        </pc:spChg>
        <pc:spChg chg="add mod">
          <ac:chgData name="Zainab Rawjee" userId="f0ec60f6-5e54-4d6b-803f-887c20b19c0c" providerId="ADAL" clId="{1F522E41-E01E-4488-97C0-8D47F1672918}" dt="2020-09-18T15:04:47.460" v="713" actId="14100"/>
          <ac:spMkLst>
            <pc:docMk/>
            <pc:sldMk cId="1617836243" sldId="267"/>
            <ac:spMk id="6" creationId="{A3D9B0EF-A8C5-4942-B3B0-D17C1275ABB9}"/>
          </ac:spMkLst>
        </pc:spChg>
        <pc:picChg chg="add mod">
          <ac:chgData name="Zainab Rawjee" userId="f0ec60f6-5e54-4d6b-803f-887c20b19c0c" providerId="ADAL" clId="{1F522E41-E01E-4488-97C0-8D47F1672918}" dt="2020-09-18T15:03:47.702" v="705" actId="14100"/>
          <ac:picMkLst>
            <pc:docMk/>
            <pc:sldMk cId="1617836243" sldId="267"/>
            <ac:picMk id="1026" creationId="{A4ABECFB-4B1F-4F49-AAFC-D40A3D274216}"/>
          </ac:picMkLst>
        </pc:picChg>
      </pc:sldChg>
      <pc:sldChg chg="delSp modSp new add">
        <pc:chgData name="Zainab Rawjee" userId="f0ec60f6-5e54-4d6b-803f-887c20b19c0c" providerId="ADAL" clId="{1F522E41-E01E-4488-97C0-8D47F1672918}" dt="2020-09-18T15:07:57.752" v="720" actId="27636"/>
        <pc:sldMkLst>
          <pc:docMk/>
          <pc:sldMk cId="4051799687" sldId="268"/>
        </pc:sldMkLst>
        <pc:spChg chg="mod">
          <ac:chgData name="Zainab Rawjee" userId="f0ec60f6-5e54-4d6b-803f-887c20b19c0c" providerId="ADAL" clId="{1F522E41-E01E-4488-97C0-8D47F1672918}" dt="2020-09-18T15:07:57.752" v="720" actId="27636"/>
          <ac:spMkLst>
            <pc:docMk/>
            <pc:sldMk cId="4051799687" sldId="268"/>
            <ac:spMk id="2" creationId="{782A7E46-BB8B-42A9-9BD6-0DAEF1E5F53F}"/>
          </ac:spMkLst>
        </pc:spChg>
        <pc:spChg chg="del">
          <ac:chgData name="Zainab Rawjee" userId="f0ec60f6-5e54-4d6b-803f-887c20b19c0c" providerId="ADAL" clId="{1F522E41-E01E-4488-97C0-8D47F1672918}" dt="2020-09-18T15:07:50.491" v="716" actId="478"/>
          <ac:spMkLst>
            <pc:docMk/>
            <pc:sldMk cId="4051799687" sldId="268"/>
            <ac:spMk id="3" creationId="{861A355C-2F36-43BF-AD9D-49C3EAEE8BBA}"/>
          </ac:spMkLst>
        </pc:spChg>
      </pc:sldChg>
      <pc:sldChg chg="addSp delSp modSp new add">
        <pc:chgData name="Zainab Rawjee" userId="f0ec60f6-5e54-4d6b-803f-887c20b19c0c" providerId="ADAL" clId="{1F522E41-E01E-4488-97C0-8D47F1672918}" dt="2020-09-18T15:18:43.615" v="943" actId="1076"/>
        <pc:sldMkLst>
          <pc:docMk/>
          <pc:sldMk cId="3582556951" sldId="269"/>
        </pc:sldMkLst>
        <pc:spChg chg="del">
          <ac:chgData name="Zainab Rawjee" userId="f0ec60f6-5e54-4d6b-803f-887c20b19c0c" providerId="ADAL" clId="{1F522E41-E01E-4488-97C0-8D47F1672918}" dt="2020-09-18T15:08:54.207" v="724" actId="478"/>
          <ac:spMkLst>
            <pc:docMk/>
            <pc:sldMk cId="3582556951" sldId="269"/>
            <ac:spMk id="2" creationId="{8102F78A-C87C-44A5-B65F-04BEEC7B1EAD}"/>
          </ac:spMkLst>
        </pc:spChg>
        <pc:spChg chg="del">
          <ac:chgData name="Zainab Rawjee" userId="f0ec60f6-5e54-4d6b-803f-887c20b19c0c" providerId="ADAL" clId="{1F522E41-E01E-4488-97C0-8D47F1672918}" dt="2020-09-18T15:08:52.842" v="723" actId="478"/>
          <ac:spMkLst>
            <pc:docMk/>
            <pc:sldMk cId="3582556951" sldId="269"/>
            <ac:spMk id="3" creationId="{79DBDEE6-0AE2-423B-984E-D5A73BED08F1}"/>
          </ac:spMkLst>
        </pc:spChg>
        <pc:spChg chg="del">
          <ac:chgData name="Zainab Rawjee" userId="f0ec60f6-5e54-4d6b-803f-887c20b19c0c" providerId="ADAL" clId="{1F522E41-E01E-4488-97C0-8D47F1672918}" dt="2020-09-18T15:08:56.192" v="725" actId="478"/>
          <ac:spMkLst>
            <pc:docMk/>
            <pc:sldMk cId="3582556951" sldId="269"/>
            <ac:spMk id="4" creationId="{A690D47D-A343-4ADB-AF13-D586413E2D61}"/>
          </ac:spMkLst>
        </pc:spChg>
        <pc:spChg chg="add mod">
          <ac:chgData name="Zainab Rawjee" userId="f0ec60f6-5e54-4d6b-803f-887c20b19c0c" providerId="ADAL" clId="{1F522E41-E01E-4488-97C0-8D47F1672918}" dt="2020-09-18T15:09:33.092" v="803" actId="14100"/>
          <ac:spMkLst>
            <pc:docMk/>
            <pc:sldMk cId="3582556951" sldId="269"/>
            <ac:spMk id="5" creationId="{08B9E417-59AC-4D84-82E6-5265C9F86FBF}"/>
          </ac:spMkLst>
        </pc:spChg>
        <pc:spChg chg="add mod">
          <ac:chgData name="Zainab Rawjee" userId="f0ec60f6-5e54-4d6b-803f-887c20b19c0c" providerId="ADAL" clId="{1F522E41-E01E-4488-97C0-8D47F1672918}" dt="2020-09-18T15:18:43.615" v="943" actId="1076"/>
          <ac:spMkLst>
            <pc:docMk/>
            <pc:sldMk cId="3582556951" sldId="269"/>
            <ac:spMk id="6" creationId="{15DA3D32-D365-478A-B0D7-0978F21D9EC6}"/>
          </ac:spMkLst>
        </pc:spChg>
      </pc:sldChg>
      <pc:sldChg chg="addSp delSp modSp new add">
        <pc:chgData name="Zainab Rawjee" userId="f0ec60f6-5e54-4d6b-803f-887c20b19c0c" providerId="ADAL" clId="{1F522E41-E01E-4488-97C0-8D47F1672918}" dt="2020-09-18T15:12:42.005" v="888" actId="478"/>
        <pc:sldMkLst>
          <pc:docMk/>
          <pc:sldMk cId="718042250" sldId="270"/>
        </pc:sldMkLst>
        <pc:spChg chg="del">
          <ac:chgData name="Zainab Rawjee" userId="f0ec60f6-5e54-4d6b-803f-887c20b19c0c" providerId="ADAL" clId="{1F522E41-E01E-4488-97C0-8D47F1672918}" dt="2020-09-18T15:10:50.720" v="866" actId="478"/>
          <ac:spMkLst>
            <pc:docMk/>
            <pc:sldMk cId="718042250" sldId="270"/>
            <ac:spMk id="2" creationId="{B6B46534-D28D-418F-9CD7-54FA61084AF5}"/>
          </ac:spMkLst>
        </pc:spChg>
        <pc:spChg chg="del">
          <ac:chgData name="Zainab Rawjee" userId="f0ec60f6-5e54-4d6b-803f-887c20b19c0c" providerId="ADAL" clId="{1F522E41-E01E-4488-97C0-8D47F1672918}" dt="2020-09-18T15:10:48.029" v="865" actId="478"/>
          <ac:spMkLst>
            <pc:docMk/>
            <pc:sldMk cId="718042250" sldId="270"/>
            <ac:spMk id="3" creationId="{83040F84-966F-436A-8395-8A206F2FC6E8}"/>
          </ac:spMkLst>
        </pc:spChg>
        <pc:spChg chg="add del mod">
          <ac:chgData name="Zainab Rawjee" userId="f0ec60f6-5e54-4d6b-803f-887c20b19c0c" providerId="ADAL" clId="{1F522E41-E01E-4488-97C0-8D47F1672918}" dt="2020-09-18T15:10:56.089" v="868" actId="478"/>
          <ac:spMkLst>
            <pc:docMk/>
            <pc:sldMk cId="718042250" sldId="270"/>
            <ac:spMk id="4" creationId="{099A35C0-AAEA-413E-A44E-9E293B16A0C3}"/>
          </ac:spMkLst>
        </pc:spChg>
        <pc:spChg chg="add del mod">
          <ac:chgData name="Zainab Rawjee" userId="f0ec60f6-5e54-4d6b-803f-887c20b19c0c" providerId="ADAL" clId="{1F522E41-E01E-4488-97C0-8D47F1672918}" dt="2020-09-18T15:11:59.335" v="880"/>
          <ac:spMkLst>
            <pc:docMk/>
            <pc:sldMk cId="718042250" sldId="270"/>
            <ac:spMk id="5" creationId="{5D874F85-CA0E-4FFB-B6C8-1F23B6BAA8F9}"/>
          </ac:spMkLst>
        </pc:spChg>
        <pc:spChg chg="add mod">
          <ac:chgData name="Zainab Rawjee" userId="f0ec60f6-5e54-4d6b-803f-887c20b19c0c" providerId="ADAL" clId="{1F522E41-E01E-4488-97C0-8D47F1672918}" dt="2020-09-18T15:12:34.714" v="886" actId="1076"/>
          <ac:spMkLst>
            <pc:docMk/>
            <pc:sldMk cId="718042250" sldId="270"/>
            <ac:spMk id="6" creationId="{2BCF4D92-5E7B-4A24-A16F-C3CBF256326E}"/>
          </ac:spMkLst>
        </pc:spChg>
        <pc:spChg chg="add del mod">
          <ac:chgData name="Zainab Rawjee" userId="f0ec60f6-5e54-4d6b-803f-887c20b19c0c" providerId="ADAL" clId="{1F522E41-E01E-4488-97C0-8D47F1672918}" dt="2020-09-18T15:12:42.005" v="888" actId="478"/>
          <ac:spMkLst>
            <pc:docMk/>
            <pc:sldMk cId="718042250" sldId="270"/>
            <ac:spMk id="7" creationId="{AB82AEA8-4AA9-4751-9C74-0009D1C9D1BB}"/>
          </ac:spMkLst>
        </pc:spChg>
        <pc:spChg chg="add del mod">
          <ac:chgData name="Zainab Rawjee" userId="f0ec60f6-5e54-4d6b-803f-887c20b19c0c" providerId="ADAL" clId="{1F522E41-E01E-4488-97C0-8D47F1672918}" dt="2020-09-18T15:12:02.628" v="882" actId="478"/>
          <ac:spMkLst>
            <pc:docMk/>
            <pc:sldMk cId="718042250" sldId="270"/>
            <ac:spMk id="8" creationId="{28813739-F8D7-4771-98B9-1BE76B068D83}"/>
          </ac:spMkLst>
        </pc:spChg>
        <pc:picChg chg="add mod">
          <ac:chgData name="Zainab Rawjee" userId="f0ec60f6-5e54-4d6b-803f-887c20b19c0c" providerId="ADAL" clId="{1F522E41-E01E-4488-97C0-8D47F1672918}" dt="2020-09-18T15:12:39.454" v="887" actId="1076"/>
          <ac:picMkLst>
            <pc:docMk/>
            <pc:sldMk cId="718042250" sldId="270"/>
            <ac:picMk id="2050" creationId="{B44C6EF8-1FA4-45F4-BF2A-A23CB071AFAD}"/>
          </ac:picMkLst>
        </pc:picChg>
      </pc:sldChg>
      <pc:sldChg chg="addSp delSp modSp new add">
        <pc:chgData name="Zainab Rawjee" userId="f0ec60f6-5e54-4d6b-803f-887c20b19c0c" providerId="ADAL" clId="{1F522E41-E01E-4488-97C0-8D47F1672918}" dt="2020-09-18T15:17:36.527" v="906" actId="1076"/>
        <pc:sldMkLst>
          <pc:docMk/>
          <pc:sldMk cId="1182262681" sldId="271"/>
        </pc:sldMkLst>
        <pc:spChg chg="del">
          <ac:chgData name="Zainab Rawjee" userId="f0ec60f6-5e54-4d6b-803f-887c20b19c0c" providerId="ADAL" clId="{1F522E41-E01E-4488-97C0-8D47F1672918}" dt="2020-09-18T15:13:21.186" v="891" actId="478"/>
          <ac:spMkLst>
            <pc:docMk/>
            <pc:sldMk cId="1182262681" sldId="271"/>
            <ac:spMk id="2" creationId="{5A7E062B-CB8F-4105-830A-02D553972CFE}"/>
          </ac:spMkLst>
        </pc:spChg>
        <pc:spChg chg="del">
          <ac:chgData name="Zainab Rawjee" userId="f0ec60f6-5e54-4d6b-803f-887c20b19c0c" providerId="ADAL" clId="{1F522E41-E01E-4488-97C0-8D47F1672918}" dt="2020-09-18T15:13:27.530" v="892" actId="478"/>
          <ac:spMkLst>
            <pc:docMk/>
            <pc:sldMk cId="1182262681" sldId="271"/>
            <ac:spMk id="3" creationId="{5467F156-7416-4665-9DAF-42027F42A0E0}"/>
          </ac:spMkLst>
        </pc:spChg>
        <pc:picChg chg="add mod">
          <ac:chgData name="Zainab Rawjee" userId="f0ec60f6-5e54-4d6b-803f-887c20b19c0c" providerId="ADAL" clId="{1F522E41-E01E-4488-97C0-8D47F1672918}" dt="2020-09-18T15:17:36.527" v="906" actId="1076"/>
          <ac:picMkLst>
            <pc:docMk/>
            <pc:sldMk cId="1182262681" sldId="271"/>
            <ac:picMk id="5" creationId="{7FEA0FEC-D5FD-48C8-87D2-14FA9EE39A38}"/>
          </ac:picMkLst>
        </pc:picChg>
        <pc:picChg chg="add mod">
          <ac:chgData name="Zainab Rawjee" userId="f0ec60f6-5e54-4d6b-803f-887c20b19c0c" providerId="ADAL" clId="{1F522E41-E01E-4488-97C0-8D47F1672918}" dt="2020-09-18T15:17:32.245" v="905" actId="14100"/>
          <ac:picMkLst>
            <pc:docMk/>
            <pc:sldMk cId="1182262681" sldId="271"/>
            <ac:picMk id="7" creationId="{D130C9AD-ED46-4623-9DB4-EC7B715CD0F3}"/>
          </ac:picMkLst>
        </pc:picChg>
        <pc:picChg chg="add mod">
          <ac:chgData name="Zainab Rawjee" userId="f0ec60f6-5e54-4d6b-803f-887c20b19c0c" providerId="ADAL" clId="{1F522E41-E01E-4488-97C0-8D47F1672918}" dt="2020-09-18T15:17:22.502" v="902" actId="14100"/>
          <ac:picMkLst>
            <pc:docMk/>
            <pc:sldMk cId="1182262681" sldId="271"/>
            <ac:picMk id="9" creationId="{D8324488-3D77-4929-BDFE-4E288FEF1BAC}"/>
          </ac:picMkLst>
        </pc:picChg>
      </pc:sldChg>
      <pc:sldChg chg="delSp modSp new add del">
        <pc:chgData name="Zainab Rawjee" userId="f0ec60f6-5e54-4d6b-803f-887c20b19c0c" providerId="ADAL" clId="{1F522E41-E01E-4488-97C0-8D47F1672918}" dt="2020-09-18T15:19:06.196" v="947" actId="47"/>
        <pc:sldMkLst>
          <pc:docMk/>
          <pc:sldMk cId="3156231513" sldId="272"/>
        </pc:sldMkLst>
        <pc:spChg chg="del">
          <ac:chgData name="Zainab Rawjee" userId="f0ec60f6-5e54-4d6b-803f-887c20b19c0c" providerId="ADAL" clId="{1F522E41-E01E-4488-97C0-8D47F1672918}" dt="2020-09-18T15:17:56.384" v="909" actId="478"/>
          <ac:spMkLst>
            <pc:docMk/>
            <pc:sldMk cId="3156231513" sldId="272"/>
            <ac:spMk id="2" creationId="{7311DD3D-2B0B-4D9A-B068-C1BB2F850C7B}"/>
          </ac:spMkLst>
        </pc:spChg>
        <pc:spChg chg="del mod">
          <ac:chgData name="Zainab Rawjee" userId="f0ec60f6-5e54-4d6b-803f-887c20b19c0c" providerId="ADAL" clId="{1F522E41-E01E-4488-97C0-8D47F1672918}" dt="2020-09-18T15:18:32.761" v="942" actId="478"/>
          <ac:spMkLst>
            <pc:docMk/>
            <pc:sldMk cId="3156231513" sldId="272"/>
            <ac:spMk id="3" creationId="{5988BD0A-37BF-4918-9113-F752A28A38B7}"/>
          </ac:spMkLst>
        </pc:spChg>
      </pc:sldChg>
      <pc:sldChg chg="addSp modSp add ord modTransition">
        <pc:chgData name="Zainab Rawjee" userId="f0ec60f6-5e54-4d6b-803f-887c20b19c0c" providerId="ADAL" clId="{1F522E41-E01E-4488-97C0-8D47F1672918}" dt="2020-09-18T15:21:47.020" v="1100"/>
        <pc:sldMkLst>
          <pc:docMk/>
          <pc:sldMk cId="375465129" sldId="273"/>
        </pc:sldMkLst>
        <pc:spChg chg="add mod">
          <ac:chgData name="Zainab Rawjee" userId="f0ec60f6-5e54-4d6b-803f-887c20b19c0c" providerId="ADAL" clId="{1F522E41-E01E-4488-97C0-8D47F1672918}" dt="2020-09-18T15:20:36.998" v="1096" actId="1076"/>
          <ac:spMkLst>
            <pc:docMk/>
            <pc:sldMk cId="375465129" sldId="273"/>
            <ac:spMk id="3" creationId="{BC4CC94F-5D16-4B3C-9696-DF8102EF357C}"/>
          </ac:spMkLst>
        </pc:spChg>
        <pc:spChg chg="mod">
          <ac:chgData name="Zainab Rawjee" userId="f0ec60f6-5e54-4d6b-803f-887c20b19c0c" providerId="ADAL" clId="{1F522E41-E01E-4488-97C0-8D47F1672918}" dt="2020-09-18T15:19:48.548" v="1033" actId="20577"/>
          <ac:spMkLst>
            <pc:docMk/>
            <pc:sldMk cId="375465129" sldId="273"/>
            <ac:spMk id="4" creationId="{D63F7C70-81E8-4934-AEBC-C51420DA7217}"/>
          </ac:spMkLst>
        </pc:spChg>
      </pc:sldChg>
      <pc:sldChg chg="new add del">
        <pc:chgData name="Zainab Rawjee" userId="f0ec60f6-5e54-4d6b-803f-887c20b19c0c" providerId="ADAL" clId="{1F522E41-E01E-4488-97C0-8D47F1672918}" dt="2020-09-18T15:21:14.262" v="1099" actId="47"/>
        <pc:sldMkLst>
          <pc:docMk/>
          <pc:sldMk cId="2283729977" sldId="274"/>
        </pc:sldMkLst>
      </pc:sldChg>
      <pc:sldChg chg="addSp delSp modSp add delAnim modAnim">
        <pc:chgData name="Zainab Rawjee" userId="f0ec60f6-5e54-4d6b-803f-887c20b19c0c" providerId="ADAL" clId="{1F522E41-E01E-4488-97C0-8D47F1672918}" dt="2020-09-18T15:35:42.187" v="1264"/>
        <pc:sldMkLst>
          <pc:docMk/>
          <pc:sldMk cId="4200893996" sldId="274"/>
        </pc:sldMkLst>
        <pc:spChg chg="del">
          <ac:chgData name="Zainab Rawjee" userId="f0ec60f6-5e54-4d6b-803f-887c20b19c0c" providerId="ADAL" clId="{1F522E41-E01E-4488-97C0-8D47F1672918}" dt="2020-09-18T15:26:58.534" v="1129" actId="478"/>
          <ac:spMkLst>
            <pc:docMk/>
            <pc:sldMk cId="4200893996" sldId="274"/>
            <ac:spMk id="5" creationId="{3479B41F-8E2C-485E-B4CA-D3B4456547A6}"/>
          </ac:spMkLst>
        </pc:spChg>
        <pc:spChg chg="mod">
          <ac:chgData name="Zainab Rawjee" userId="f0ec60f6-5e54-4d6b-803f-887c20b19c0c" providerId="ADAL" clId="{1F522E41-E01E-4488-97C0-8D47F1672918}" dt="2020-09-18T15:32:28.695" v="1228" actId="1076"/>
          <ac:spMkLst>
            <pc:docMk/>
            <pc:sldMk cId="4200893996" sldId="274"/>
            <ac:spMk id="10" creationId="{EC35742D-6B9A-424F-AF0E-4342C8BC47B4}"/>
          </ac:spMkLst>
        </pc:spChg>
        <pc:spChg chg="mod">
          <ac:chgData name="Zainab Rawjee" userId="f0ec60f6-5e54-4d6b-803f-887c20b19c0c" providerId="ADAL" clId="{1F522E41-E01E-4488-97C0-8D47F1672918}" dt="2020-09-18T15:31:13.056" v="1211" actId="1076"/>
          <ac:spMkLst>
            <pc:docMk/>
            <pc:sldMk cId="4200893996" sldId="274"/>
            <ac:spMk id="11" creationId="{A10401AE-9C54-47C9-8D7B-86428E68EC2B}"/>
          </ac:spMkLst>
        </pc:spChg>
        <pc:spChg chg="mod">
          <ac:chgData name="Zainab Rawjee" userId="f0ec60f6-5e54-4d6b-803f-887c20b19c0c" providerId="ADAL" clId="{1F522E41-E01E-4488-97C0-8D47F1672918}" dt="2020-09-18T15:34:07.605" v="1248" actId="20577"/>
          <ac:spMkLst>
            <pc:docMk/>
            <pc:sldMk cId="4200893996" sldId="274"/>
            <ac:spMk id="12" creationId="{524DBB3F-3D2E-4155-8949-30C65894BFA9}"/>
          </ac:spMkLst>
        </pc:spChg>
        <pc:spChg chg="mod">
          <ac:chgData name="Zainab Rawjee" userId="f0ec60f6-5e54-4d6b-803f-887c20b19c0c" providerId="ADAL" clId="{1F522E41-E01E-4488-97C0-8D47F1672918}" dt="2020-09-18T15:32:02.627" v="1221" actId="1076"/>
          <ac:spMkLst>
            <pc:docMk/>
            <pc:sldMk cId="4200893996" sldId="274"/>
            <ac:spMk id="13" creationId="{051E28B9-AD5F-432B-B216-3CF98EA7648C}"/>
          </ac:spMkLst>
        </pc:spChg>
        <pc:spChg chg="mod">
          <ac:chgData name="Zainab Rawjee" userId="f0ec60f6-5e54-4d6b-803f-887c20b19c0c" providerId="ADAL" clId="{1F522E41-E01E-4488-97C0-8D47F1672918}" dt="2020-09-18T15:32:24.540" v="1227" actId="1076"/>
          <ac:spMkLst>
            <pc:docMk/>
            <pc:sldMk cId="4200893996" sldId="274"/>
            <ac:spMk id="14" creationId="{2A23028D-BD1A-4E4C-AF71-D0AF4D12FAEF}"/>
          </ac:spMkLst>
        </pc:spChg>
        <pc:spChg chg="add mod ord">
          <ac:chgData name="Zainab Rawjee" userId="f0ec60f6-5e54-4d6b-803f-887c20b19c0c" providerId="ADAL" clId="{1F522E41-E01E-4488-97C0-8D47F1672918}" dt="2020-09-18T15:30:39.779" v="1206" actId="962"/>
          <ac:spMkLst>
            <pc:docMk/>
            <pc:sldMk cId="4200893996" sldId="274"/>
            <ac:spMk id="15" creationId="{788880C9-6D59-4100-B216-AD6B94F713BF}"/>
          </ac:spMkLst>
        </pc:spChg>
        <pc:spChg chg="add mod ord">
          <ac:chgData name="Zainab Rawjee" userId="f0ec60f6-5e54-4d6b-803f-887c20b19c0c" providerId="ADAL" clId="{1F522E41-E01E-4488-97C0-8D47F1672918}" dt="2020-09-18T15:31:08.400" v="1210" actId="962"/>
          <ac:spMkLst>
            <pc:docMk/>
            <pc:sldMk cId="4200893996" sldId="274"/>
            <ac:spMk id="16" creationId="{F27F8F8F-32B7-4BD0-AD54-8C59AA3D5B0B}"/>
          </ac:spMkLst>
        </pc:spChg>
        <pc:spChg chg="add del">
          <ac:chgData name="Zainab Rawjee" userId="f0ec60f6-5e54-4d6b-803f-887c20b19c0c" providerId="ADAL" clId="{1F522E41-E01E-4488-97C0-8D47F1672918}" dt="2020-09-18T15:28:31.108" v="1164"/>
          <ac:spMkLst>
            <pc:docMk/>
            <pc:sldMk cId="4200893996" sldId="274"/>
            <ac:spMk id="17" creationId="{ECFE1350-B364-4A3B-B81D-21674A0DE148}"/>
          </ac:spMkLst>
        </pc:spChg>
        <pc:spChg chg="add del">
          <ac:chgData name="Zainab Rawjee" userId="f0ec60f6-5e54-4d6b-803f-887c20b19c0c" providerId="ADAL" clId="{1F522E41-E01E-4488-97C0-8D47F1672918}" dt="2020-09-18T15:28:35.712" v="1166"/>
          <ac:spMkLst>
            <pc:docMk/>
            <pc:sldMk cId="4200893996" sldId="274"/>
            <ac:spMk id="18" creationId="{CF694A60-B482-4C69-9A57-6EA7BE57984C}"/>
          </ac:spMkLst>
        </pc:spChg>
        <pc:spChg chg="add mod">
          <ac:chgData name="Zainab Rawjee" userId="f0ec60f6-5e54-4d6b-803f-887c20b19c0c" providerId="ADAL" clId="{1F522E41-E01E-4488-97C0-8D47F1672918}" dt="2020-09-18T15:34:11.070" v="1249" actId="1076"/>
          <ac:spMkLst>
            <pc:docMk/>
            <pc:sldMk cId="4200893996" sldId="274"/>
            <ac:spMk id="19" creationId="{12BF64F6-0139-4199-A5D7-9961F5C63EE0}"/>
          </ac:spMkLst>
        </pc:spChg>
        <pc:spChg chg="add del">
          <ac:chgData name="Zainab Rawjee" userId="f0ec60f6-5e54-4d6b-803f-887c20b19c0c" providerId="ADAL" clId="{1F522E41-E01E-4488-97C0-8D47F1672918}" dt="2020-09-18T15:28:52.466" v="1169"/>
          <ac:spMkLst>
            <pc:docMk/>
            <pc:sldMk cId="4200893996" sldId="274"/>
            <ac:spMk id="20" creationId="{600300B8-DC74-45F5-95F9-68A988DAC0C4}"/>
          </ac:spMkLst>
        </pc:spChg>
        <pc:spChg chg="add mod ord">
          <ac:chgData name="Zainab Rawjee" userId="f0ec60f6-5e54-4d6b-803f-887c20b19c0c" providerId="ADAL" clId="{1F522E41-E01E-4488-97C0-8D47F1672918}" dt="2020-09-18T15:29:20.640" v="1180" actId="167"/>
          <ac:spMkLst>
            <pc:docMk/>
            <pc:sldMk cId="4200893996" sldId="274"/>
            <ac:spMk id="21" creationId="{32435EC4-61A2-48B0-95A0-CE58BBA7F38E}"/>
          </ac:spMkLst>
        </pc:spChg>
        <pc:spChg chg="add mod ord">
          <ac:chgData name="Zainab Rawjee" userId="f0ec60f6-5e54-4d6b-803f-887c20b19c0c" providerId="ADAL" clId="{1F522E41-E01E-4488-97C0-8D47F1672918}" dt="2020-09-18T15:31:57.975" v="1220" actId="1076"/>
          <ac:spMkLst>
            <pc:docMk/>
            <pc:sldMk cId="4200893996" sldId="274"/>
            <ac:spMk id="22" creationId="{B4085AAC-DA2E-4B56-8005-CF97C06669FA}"/>
          </ac:spMkLst>
        </pc:spChg>
        <pc:spChg chg="add del">
          <ac:chgData name="Zainab Rawjee" userId="f0ec60f6-5e54-4d6b-803f-887c20b19c0c" providerId="ADAL" clId="{1F522E41-E01E-4488-97C0-8D47F1672918}" dt="2020-09-18T15:29:44.312" v="1193"/>
          <ac:spMkLst>
            <pc:docMk/>
            <pc:sldMk cId="4200893996" sldId="274"/>
            <ac:spMk id="23" creationId="{761CC751-D93F-4862-9E0E-81558E0FD05B}"/>
          </ac:spMkLst>
        </pc:spChg>
        <pc:spChg chg="add mod ord">
          <ac:chgData name="Zainab Rawjee" userId="f0ec60f6-5e54-4d6b-803f-887c20b19c0c" providerId="ADAL" clId="{1F522E41-E01E-4488-97C0-8D47F1672918}" dt="2020-09-18T15:32:19.350" v="1225" actId="962"/>
          <ac:spMkLst>
            <pc:docMk/>
            <pc:sldMk cId="4200893996" sldId="274"/>
            <ac:spMk id="24" creationId="{477E2252-1295-49A4-8F1C-4C0243A1E514}"/>
          </ac:spMkLst>
        </pc:spChg>
      </pc:sldChg>
    </pc:docChg>
  </pc:docChgLst>
  <pc:docChgLst>
    <pc:chgData name="Sajeeda Virani" userId="S::sajeedav@world-federation.org::20a3e56f-e822-43eb-a90b-be68ee27a775" providerId="AD" clId="Web-{28005632-8B79-0CF8-0FC5-DCB81AA385C4}"/>
    <pc:docChg chg="delSld modSld">
      <pc:chgData name="Sajeeda Virani" userId="S::sajeedav@world-federation.org::20a3e56f-e822-43eb-a90b-be68ee27a775" providerId="AD" clId="Web-{28005632-8B79-0CF8-0FC5-DCB81AA385C4}" dt="2021-03-01T10:42:32.999" v="97" actId="20577"/>
      <pc:docMkLst>
        <pc:docMk/>
      </pc:docMkLst>
      <pc:sldChg chg="modSp del">
        <pc:chgData name="Sajeeda Virani" userId="S::sajeedav@world-federation.org::20a3e56f-e822-43eb-a90b-be68ee27a775" providerId="AD" clId="Web-{28005632-8B79-0CF8-0FC5-DCB81AA385C4}" dt="2021-03-01T10:38:38.820" v="26"/>
        <pc:sldMkLst>
          <pc:docMk/>
          <pc:sldMk cId="879107197" sldId="261"/>
        </pc:sldMkLst>
        <pc:spChg chg="mod">
          <ac:chgData name="Sajeeda Virani" userId="S::sajeedav@world-federation.org::20a3e56f-e822-43eb-a90b-be68ee27a775" providerId="AD" clId="Web-{28005632-8B79-0CF8-0FC5-DCB81AA385C4}" dt="2021-03-01T10:37:58.037" v="13" actId="14100"/>
          <ac:spMkLst>
            <pc:docMk/>
            <pc:sldMk cId="879107197" sldId="261"/>
            <ac:spMk id="5" creationId="{3479B41F-8E2C-485E-B4CA-D3B4456547A6}"/>
          </ac:spMkLst>
        </pc:spChg>
      </pc:sldChg>
      <pc:sldChg chg="modSp">
        <pc:chgData name="Sajeeda Virani" userId="S::sajeedav@world-federation.org::20a3e56f-e822-43eb-a90b-be68ee27a775" providerId="AD" clId="Web-{28005632-8B79-0CF8-0FC5-DCB81AA385C4}" dt="2021-03-01T10:40:54.339" v="60" actId="20577"/>
        <pc:sldMkLst>
          <pc:docMk/>
          <pc:sldMk cId="2301974858" sldId="262"/>
        </pc:sldMkLst>
        <pc:spChg chg="mod">
          <ac:chgData name="Sajeeda Virani" userId="S::sajeedav@world-federation.org::20a3e56f-e822-43eb-a90b-be68ee27a775" providerId="AD" clId="Web-{28005632-8B79-0CF8-0FC5-DCB81AA385C4}" dt="2021-03-01T10:39:59.010" v="51" actId="14100"/>
          <ac:spMkLst>
            <pc:docMk/>
            <pc:sldMk cId="2301974858" sldId="262"/>
            <ac:spMk id="8" creationId="{CC0661A9-86B4-4DBC-AEA4-B0E716A1F1E9}"/>
          </ac:spMkLst>
        </pc:spChg>
        <pc:spChg chg="mod">
          <ac:chgData name="Sajeeda Virani" userId="S::sajeedav@world-federation.org::20a3e56f-e822-43eb-a90b-be68ee27a775" providerId="AD" clId="Web-{28005632-8B79-0CF8-0FC5-DCB81AA385C4}" dt="2021-03-01T10:40:54.339" v="60" actId="20577"/>
          <ac:spMkLst>
            <pc:docMk/>
            <pc:sldMk cId="2301974858" sldId="262"/>
            <ac:spMk id="10" creationId="{A75B0CCF-3073-4EDE-B4D5-DA5729FE8A50}"/>
          </ac:spMkLst>
        </pc:spChg>
      </pc:sldChg>
      <pc:sldChg chg="modSp">
        <pc:chgData name="Sajeeda Virani" userId="S::sajeedav@world-federation.org::20a3e56f-e822-43eb-a90b-be68ee27a775" providerId="AD" clId="Web-{28005632-8B79-0CF8-0FC5-DCB81AA385C4}" dt="2021-03-01T10:40:20.823" v="57" actId="20577"/>
        <pc:sldMkLst>
          <pc:docMk/>
          <pc:sldMk cId="3532364" sldId="264"/>
        </pc:sldMkLst>
        <pc:spChg chg="mod">
          <ac:chgData name="Sajeeda Virani" userId="S::sajeedav@world-federation.org::20a3e56f-e822-43eb-a90b-be68ee27a775" providerId="AD" clId="Web-{28005632-8B79-0CF8-0FC5-DCB81AA385C4}" dt="2021-03-01T10:40:16.041" v="55" actId="20577"/>
          <ac:spMkLst>
            <pc:docMk/>
            <pc:sldMk cId="3532364" sldId="264"/>
            <ac:spMk id="6" creationId="{90E7C764-2A05-46CA-B63A-508B4BDB5955}"/>
          </ac:spMkLst>
        </pc:spChg>
        <pc:spChg chg="mod">
          <ac:chgData name="Sajeeda Virani" userId="S::sajeedav@world-federation.org::20a3e56f-e822-43eb-a90b-be68ee27a775" providerId="AD" clId="Web-{28005632-8B79-0CF8-0FC5-DCB81AA385C4}" dt="2021-03-01T10:40:20.823" v="57" actId="20577"/>
          <ac:spMkLst>
            <pc:docMk/>
            <pc:sldMk cId="3532364" sldId="264"/>
            <ac:spMk id="8" creationId="{56DF507F-9FFC-40B1-8647-BE5737FD5CC8}"/>
          </ac:spMkLst>
        </pc:spChg>
      </pc:sldChg>
      <pc:sldChg chg="modSp">
        <pc:chgData name="Sajeeda Virani" userId="S::sajeedav@world-federation.org::20a3e56f-e822-43eb-a90b-be68ee27a775" providerId="AD" clId="Web-{28005632-8B79-0CF8-0FC5-DCB81AA385C4}" dt="2021-03-01T10:42:03.482" v="70" actId="20577"/>
        <pc:sldMkLst>
          <pc:docMk/>
          <pc:sldMk cId="1617836243" sldId="267"/>
        </pc:sldMkLst>
        <pc:spChg chg="mod">
          <ac:chgData name="Sajeeda Virani" userId="S::sajeedav@world-federation.org::20a3e56f-e822-43eb-a90b-be68ee27a775" providerId="AD" clId="Web-{28005632-8B79-0CF8-0FC5-DCB81AA385C4}" dt="2021-03-01T10:42:03.482" v="70" actId="20577"/>
          <ac:spMkLst>
            <pc:docMk/>
            <pc:sldMk cId="1617836243" sldId="267"/>
            <ac:spMk id="6" creationId="{A3D9B0EF-A8C5-4942-B3B0-D17C1275ABB9}"/>
          </ac:spMkLst>
        </pc:spChg>
      </pc:sldChg>
      <pc:sldChg chg="modSp">
        <pc:chgData name="Sajeeda Virani" userId="S::sajeedav@world-federation.org::20a3e56f-e822-43eb-a90b-be68ee27a775" providerId="AD" clId="Web-{28005632-8B79-0CF8-0FC5-DCB81AA385C4}" dt="2021-03-01T10:42:32.999" v="97" actId="20577"/>
        <pc:sldMkLst>
          <pc:docMk/>
          <pc:sldMk cId="718042250" sldId="270"/>
        </pc:sldMkLst>
        <pc:spChg chg="mod">
          <ac:chgData name="Sajeeda Virani" userId="S::sajeedav@world-federation.org::20a3e56f-e822-43eb-a90b-be68ee27a775" providerId="AD" clId="Web-{28005632-8B79-0CF8-0FC5-DCB81AA385C4}" dt="2021-03-01T10:42:32.999" v="97" actId="20577"/>
          <ac:spMkLst>
            <pc:docMk/>
            <pc:sldMk cId="718042250" sldId="270"/>
            <ac:spMk id="6" creationId="{2BCF4D92-5E7B-4A24-A16F-C3CBF256326E}"/>
          </ac:spMkLst>
        </pc:spChg>
      </pc:sldChg>
      <pc:sldChg chg="modSp">
        <pc:chgData name="Sajeeda Virani" userId="S::sajeedav@world-federation.org::20a3e56f-e822-43eb-a90b-be68ee27a775" providerId="AD" clId="Web-{28005632-8B79-0CF8-0FC5-DCB81AA385C4}" dt="2021-03-01T10:39:30.181" v="41" actId="14100"/>
        <pc:sldMkLst>
          <pc:docMk/>
          <pc:sldMk cId="4200893996" sldId="274"/>
        </pc:sldMkLst>
        <pc:spChg chg="mod">
          <ac:chgData name="Sajeeda Virani" userId="S::sajeedav@world-federation.org::20a3e56f-e822-43eb-a90b-be68ee27a775" providerId="AD" clId="Web-{28005632-8B79-0CF8-0FC5-DCB81AA385C4}" dt="2021-03-01T10:39:13.242" v="28" actId="20577"/>
          <ac:spMkLst>
            <pc:docMk/>
            <pc:sldMk cId="4200893996" sldId="274"/>
            <ac:spMk id="11" creationId="{A10401AE-9C54-47C9-8D7B-86428E68EC2B}"/>
          </ac:spMkLst>
        </pc:spChg>
        <pc:spChg chg="mod">
          <ac:chgData name="Sajeeda Virani" userId="S::sajeedav@world-federation.org::20a3e56f-e822-43eb-a90b-be68ee27a775" providerId="AD" clId="Web-{28005632-8B79-0CF8-0FC5-DCB81AA385C4}" dt="2021-03-01T10:39:21.274" v="34" actId="20577"/>
          <ac:spMkLst>
            <pc:docMk/>
            <pc:sldMk cId="4200893996" sldId="274"/>
            <ac:spMk id="13" creationId="{051E28B9-AD5F-432B-B216-3CF98EA7648C}"/>
          </ac:spMkLst>
        </pc:spChg>
        <pc:spChg chg="mod">
          <ac:chgData name="Sajeeda Virani" userId="S::sajeedav@world-federation.org::20a3e56f-e822-43eb-a90b-be68ee27a775" providerId="AD" clId="Web-{28005632-8B79-0CF8-0FC5-DCB81AA385C4}" dt="2021-03-01T10:39:30.181" v="41" actId="14100"/>
          <ac:spMkLst>
            <pc:docMk/>
            <pc:sldMk cId="4200893996" sldId="274"/>
            <ac:spMk id="14" creationId="{2A23028D-BD1A-4E4C-AF71-D0AF4D12FAEF}"/>
          </ac:spMkLst>
        </pc:spChg>
        <pc:spChg chg="mod">
          <ac:chgData name="Sajeeda Virani" userId="S::sajeedav@world-federation.org::20a3e56f-e822-43eb-a90b-be68ee27a775" providerId="AD" clId="Web-{28005632-8B79-0CF8-0FC5-DCB81AA385C4}" dt="2021-03-01T10:39:17.524" v="31" actId="14100"/>
          <ac:spMkLst>
            <pc:docMk/>
            <pc:sldMk cId="4200893996" sldId="274"/>
            <ac:spMk id="19" creationId="{12BF64F6-0139-4199-A5D7-9961F5C63E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A30C-B460-4299-BC8F-4D2C44904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0D52C-ECED-4922-A70D-6BF05B849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A7F2B-4780-4864-ABCB-D79F2BD3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7FE5A-DBF4-4438-B55C-FDE1C861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B4F0-A44A-4692-8939-3E522D7D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EF5AB-2F57-4917-8E35-55B1E67FB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2A05A-4BA8-416B-9042-198F66670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01" y="0"/>
            <a:ext cx="2761698" cy="18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B509-2F38-4366-9B87-6CFFFE33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986C9-3371-4049-BC2A-A29EDA3C6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5EB8-1667-4D09-89F7-6D7CC74E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27A58-46F8-42D2-ACA4-30987E4A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AA1B-AA87-4500-A377-8822F3C8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B7709-B828-4810-99FB-9AA23D08B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13151-5ACE-43B7-86E4-F01065D57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72CE-CD12-4915-B0B8-7184AD62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1211-4082-4A4C-9AAE-38747C42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7B77-0F62-4D88-AFA0-ED1224F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B801-89AE-4402-A2D0-7A8B6D0E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1E40-4CF0-4CDD-BC44-90B32FC5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2CB8-CBFE-469D-847F-E9600959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CAEA7-B784-44EA-9E97-06BE7CC1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6246-B882-49A5-B8A6-CAE5CA00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AAFE-B3C5-4092-9551-CEA8632BE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EA53E-E75C-4F94-8D9E-D500F767F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01" y="0"/>
            <a:ext cx="2761698" cy="18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3E73-E569-4B6D-AD98-E7B2A18F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1F6C8-E971-4586-864B-25601D89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005C-8EC4-4774-A6CA-29196A48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D98CB-F8DB-47A3-9A8D-B962C56C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1223D-C678-449A-B6B2-28187ADC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584F9-4B0C-4EA0-A80F-103B04B9F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38" y="-1"/>
            <a:ext cx="12195037" cy="6855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DCD56-185A-475E-8B5B-861B251FA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01" y="0"/>
            <a:ext cx="2761698" cy="18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3D8B-8AD2-46A1-8D70-E0BDD1FC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D0DA-F641-45B6-81D0-C451A0247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C21C-D31A-4F3E-B0C3-2D0EDF81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E674F-3EEA-4BF5-8CC0-D41D544F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3479C-1A18-4467-A15A-193E1536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5FBE9-8323-4E9E-863C-2B0E1560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6F81D-DC7C-420B-9F0B-D3EE477B5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4"/>
            <a:ext cx="12191999" cy="6823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0DD587-57C7-4D82-9899-7051247383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01" y="0"/>
            <a:ext cx="2761698" cy="18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2C7E-88DF-4A0A-9689-C0AD0679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98B31-B7FD-4DBD-A326-01C88818D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B458C-4CE4-425B-BA3C-F5913536F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479D4-D0D4-4BD0-A466-5934D8AB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E6BF9-A107-4B30-B792-FB6D3B611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DBBEB-F2DE-4FAD-B6A9-91BB7790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1180C-90F4-40E8-BCD2-E007F83C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7B79B-8900-4930-BA6D-336AF2AC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E9AC-C390-4E71-83E7-9B67F8D3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F5966-4205-4DD0-BEBD-BC18B1D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B4321-EAE4-4BE5-9617-B9AECF34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293B2-111A-46BE-917B-49FF6898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1B744-3880-4962-87ED-BA0CB8FD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163C5-7252-4C18-B46A-41A4667F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323E1-8FAC-4C27-9C71-93277F58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20D-020B-412A-80A2-E0EEF301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7C8D-7C2B-4B3E-833F-7FA5454A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B79E0-F2E9-44D8-BEF4-53DE96599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29ECC-6ADC-46A0-BBE6-6252BB45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B1B8D-BE77-4506-B6E0-3FA36C27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5218D-E7FE-4516-B781-3916D01B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CB99-A0A4-4ACA-B462-FEC6D2F7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FE8AF-2227-4435-8499-3152B3CFE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A2E2D-2228-427F-BCE7-7E65A37DB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6E2F1-39F2-49C8-8F5C-175E12CD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69525-CCCD-4BBA-A57B-475EF215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CB252-622A-4CA5-AC9C-04ADDD47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21062-C8AE-4F76-AB28-F2A408F4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ED14-3C89-4F1D-AEEE-0D83F0E6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3313-AE54-4A70-AB3F-869ECF064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2874-D3D6-4E47-B922-0B67071F686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65DD-31C7-4BF6-AC3B-4702D4B61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D088-9AB7-4F79-80D0-56376BA02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2A8D-4004-407A-B295-3B93138E1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6nLM2QlWw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F7C70-81E8-4934-AEBC-C51420DA7217}"/>
              </a:ext>
            </a:extLst>
          </p:cNvPr>
          <p:cNvSpPr txBox="1"/>
          <p:nvPr/>
        </p:nvSpPr>
        <p:spPr>
          <a:xfrm>
            <a:off x="4439920" y="301752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rgbClr val="FFFF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igi" panose="04040504061007020D02" pitchFamily="82" charset="0"/>
              </a:rPr>
              <a:t>SURAT AL IKHLAS</a:t>
            </a:r>
          </a:p>
        </p:txBody>
      </p:sp>
    </p:spTree>
    <p:extLst>
      <p:ext uri="{BB962C8B-B14F-4D97-AF65-F5344CB8AC3E}">
        <p14:creationId xmlns:p14="http://schemas.microsoft.com/office/powerpoint/2010/main" val="259238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C505-3645-4EAC-9251-BE14A72F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2112962"/>
            <a:ext cx="1945640" cy="1325563"/>
          </a:xfrm>
          <a:solidFill>
            <a:srgbClr val="FFC00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rrington" panose="04040505050A02020702" pitchFamily="82" charset="0"/>
              </a:rPr>
              <a:t>SHIRK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A2700E-4487-4A79-B035-1DDCE389C029}"/>
              </a:ext>
            </a:extLst>
          </p:cNvPr>
          <p:cNvSpPr txBox="1">
            <a:spLocks/>
          </p:cNvSpPr>
          <p:nvPr/>
        </p:nvSpPr>
        <p:spPr>
          <a:xfrm>
            <a:off x="543560" y="2108517"/>
            <a:ext cx="1945640" cy="1325563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rrington" panose="04040505050A02020702" pitchFamily="82" charset="0"/>
              </a:rPr>
              <a:t>SHIRK</a:t>
            </a:r>
            <a:r>
              <a:rPr lang="en-US" sz="48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028A80-F937-4620-85A8-6C58FEC21934}"/>
              </a:ext>
            </a:extLst>
          </p:cNvPr>
          <p:cNvSpPr txBox="1">
            <a:spLocks/>
          </p:cNvSpPr>
          <p:nvPr/>
        </p:nvSpPr>
        <p:spPr>
          <a:xfrm>
            <a:off x="2489200" y="3175317"/>
            <a:ext cx="5090160" cy="13255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anose="04040505050A02020702" pitchFamily="82" charset="0"/>
              </a:rPr>
              <a:t>To believe in more than one God</a:t>
            </a:r>
            <a:r>
              <a:rPr lang="en-US" sz="48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9367F9-25E2-48C6-9AAC-EDF336598C25}"/>
              </a:ext>
            </a:extLst>
          </p:cNvPr>
          <p:cNvSpPr txBox="1">
            <a:spLocks/>
          </p:cNvSpPr>
          <p:nvPr/>
        </p:nvSpPr>
        <p:spPr>
          <a:xfrm>
            <a:off x="7579360" y="2103437"/>
            <a:ext cx="4307840" cy="1325563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arrington" panose="04040505050A02020702" pitchFamily="82" charset="0"/>
              </a:rPr>
              <a:t>One of the biggest Sins  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C64C5E-5BF1-48DA-8687-AA4214DA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7657" r="17304" b="6363"/>
          <a:stretch/>
        </p:blipFill>
        <p:spPr>
          <a:xfrm>
            <a:off x="372006" y="3653354"/>
            <a:ext cx="2117194" cy="17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B644CD-C6C3-435F-9FD1-51C879B80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320" y="203518"/>
            <a:ext cx="3342640" cy="893762"/>
          </a:xfrm>
          <a:solidFill>
            <a:srgbClr val="FFFF66"/>
          </a:solidFill>
        </p:spPr>
        <p:txBody>
          <a:bodyPr>
            <a:normAutofit fontScale="62500" lnSpcReduction="20000"/>
          </a:bodyPr>
          <a:lstStyle/>
          <a:p>
            <a:r>
              <a:rPr lang="en-US" sz="11500" dirty="0">
                <a:latin typeface="Harrington" panose="04040505050A02020702" pitchFamily="82" charset="0"/>
              </a:rPr>
              <a:t>Allah</a:t>
            </a:r>
            <a:endParaRPr lang="en-US" sz="5400" dirty="0">
              <a:latin typeface="Harrington" panose="04040505050A02020702" pitchFamily="82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DCAA73D-D260-4286-9C18-585F35EED8AC}"/>
              </a:ext>
            </a:extLst>
          </p:cNvPr>
          <p:cNvSpPr/>
          <p:nvPr/>
        </p:nvSpPr>
        <p:spPr>
          <a:xfrm>
            <a:off x="2702560" y="1209040"/>
            <a:ext cx="5344160" cy="14732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Harrington" panose="04040505050A02020702" pitchFamily="82" charset="0"/>
              </a:rPr>
              <a:t>Does Allah have parents?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19358BB-E618-4DBB-9BEA-7470EE532BF5}"/>
              </a:ext>
            </a:extLst>
          </p:cNvPr>
          <p:cNvSpPr/>
          <p:nvPr/>
        </p:nvSpPr>
        <p:spPr>
          <a:xfrm>
            <a:off x="2702560" y="2794000"/>
            <a:ext cx="5344160" cy="147320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Harrington" panose="04040505050A02020702" pitchFamily="82" charset="0"/>
              </a:rPr>
              <a:t>Does Allah have children? 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myislam.org/wp-content/uploads/2019/02/Surah-Ikhlas-Transliteration-112-3.jpg">
            <a:extLst>
              <a:ext uri="{FF2B5EF4-FFF2-40B4-BE49-F238E27FC236}">
                <a16:creationId xmlns:a16="http://schemas.microsoft.com/office/drawing/2014/main" id="{A4ABECFB-4B1F-4F49-AAFC-D40A3D27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90" y="4378960"/>
            <a:ext cx="5526429" cy="9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B0EF-A8C5-4942-B3B0-D17C1275ABB9}"/>
              </a:ext>
            </a:extLst>
          </p:cNvPr>
          <p:cNvSpPr txBox="1"/>
          <p:nvPr/>
        </p:nvSpPr>
        <p:spPr>
          <a:xfrm>
            <a:off x="2770810" y="5303659"/>
            <a:ext cx="660060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Harrington"/>
              </a:rPr>
              <a:t>Lam </a:t>
            </a:r>
            <a:r>
              <a:rPr lang="en-US" sz="3200" b="1" err="1">
                <a:latin typeface="Harrington"/>
              </a:rPr>
              <a:t>yalid</a:t>
            </a:r>
            <a:r>
              <a:rPr lang="en-US" sz="3200" b="1" dirty="0">
                <a:latin typeface="Harrington"/>
              </a:rPr>
              <a:t> </a:t>
            </a:r>
            <a:r>
              <a:rPr lang="en-US" sz="3200" b="1" err="1">
                <a:latin typeface="Harrington"/>
              </a:rPr>
              <a:t>wa</a:t>
            </a:r>
            <a:r>
              <a:rPr lang="en-US" sz="3200" b="1" dirty="0">
                <a:latin typeface="Harrington"/>
              </a:rPr>
              <a:t> lam </a:t>
            </a:r>
            <a:r>
              <a:rPr lang="en-US" sz="3200" b="1">
                <a:latin typeface="Harrington"/>
              </a:rPr>
              <a:t>yoolad</a:t>
            </a:r>
            <a:br>
              <a:rPr lang="en-US" sz="3200" dirty="0">
                <a:latin typeface="Harrington" panose="04040505050A02020702" pitchFamily="82" charset="0"/>
              </a:rPr>
            </a:br>
            <a:r>
              <a:rPr lang="en-US" sz="3200">
                <a:latin typeface="Harrington"/>
              </a:rPr>
              <a:t>3. </a:t>
            </a:r>
            <a:r>
              <a:rPr lang="en-US" sz="3200">
                <a:latin typeface="Harrington"/>
                <a:ea typeface="+mn-lt"/>
                <a:cs typeface="+mn-lt"/>
              </a:rPr>
              <a:t>He [Allah] does not have children and He does not have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>
                <a:latin typeface="Harrington"/>
                <a:ea typeface="+mn-lt"/>
                <a:cs typeface="+mn-lt"/>
              </a:rPr>
              <a:t>parents</a:t>
            </a:r>
            <a:endParaRPr lang="en-US" sz="3200" dirty="0">
              <a:latin typeface="Harrington"/>
            </a:endParaRPr>
          </a:p>
        </p:txBody>
      </p:sp>
    </p:spTree>
    <p:extLst>
      <p:ext uri="{BB962C8B-B14F-4D97-AF65-F5344CB8AC3E}">
        <p14:creationId xmlns:p14="http://schemas.microsoft.com/office/powerpoint/2010/main" val="16178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7E46-BB8B-42A9-9BD6-0DAEF1E5F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560" y="2463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https://www.youtube.com/watch?v=Qd6nLM2QlWw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9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8B9E417-59AC-4D84-82E6-5265C9F86FBF}"/>
              </a:ext>
            </a:extLst>
          </p:cNvPr>
          <p:cNvSpPr/>
          <p:nvPr/>
        </p:nvSpPr>
        <p:spPr>
          <a:xfrm>
            <a:off x="226060" y="152400"/>
            <a:ext cx="4071620" cy="295656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Can anyone create something so beautiful?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DA3D32-D365-478A-B0D7-0978F21D9EC6}"/>
              </a:ext>
            </a:extLst>
          </p:cNvPr>
          <p:cNvSpPr/>
          <p:nvPr/>
        </p:nvSpPr>
        <p:spPr>
          <a:xfrm>
            <a:off x="6941820" y="2473960"/>
            <a:ext cx="4071620" cy="295656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if…… </a:t>
            </a:r>
          </a:p>
        </p:txBody>
      </p:sp>
    </p:spTree>
    <p:extLst>
      <p:ext uri="{BB962C8B-B14F-4D97-AF65-F5344CB8AC3E}">
        <p14:creationId xmlns:p14="http://schemas.microsoft.com/office/powerpoint/2010/main" val="358255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islam.org/wp-content/uploads/2019/02/Surah-Ikhlas-Transliteration-112-4.jpg">
            <a:extLst>
              <a:ext uri="{FF2B5EF4-FFF2-40B4-BE49-F238E27FC236}">
                <a16:creationId xmlns:a16="http://schemas.microsoft.com/office/drawing/2014/main" id="{B44C6EF8-1FA4-45F4-BF2A-A23CB071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" y="1790090"/>
            <a:ext cx="8415655" cy="13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CF4D92-5E7B-4A24-A16F-C3CBF256326E}"/>
              </a:ext>
            </a:extLst>
          </p:cNvPr>
          <p:cNvSpPr/>
          <p:nvPr/>
        </p:nvSpPr>
        <p:spPr>
          <a:xfrm>
            <a:off x="838200" y="3207435"/>
            <a:ext cx="1107281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i="0" err="1">
                <a:effectLst/>
                <a:latin typeface="open sans"/>
              </a:rPr>
              <a:t>Wa</a:t>
            </a:r>
            <a:r>
              <a:rPr lang="en-US" sz="4800" b="1" i="0" dirty="0">
                <a:effectLst/>
                <a:latin typeface="open sans"/>
              </a:rPr>
              <a:t> lam </a:t>
            </a:r>
            <a:r>
              <a:rPr lang="en-US" sz="4800" b="1" i="0" err="1">
                <a:effectLst/>
                <a:latin typeface="open sans"/>
              </a:rPr>
              <a:t>yakul-lahu</a:t>
            </a:r>
            <a:r>
              <a:rPr lang="en-US" sz="4800" b="1" i="0" dirty="0">
                <a:effectLst/>
                <a:latin typeface="open sans"/>
              </a:rPr>
              <a:t> </a:t>
            </a:r>
            <a:r>
              <a:rPr lang="en-US" sz="4800" b="1" i="0" err="1">
                <a:effectLst/>
                <a:latin typeface="open sans"/>
              </a:rPr>
              <a:t>kufuwan</a:t>
            </a:r>
            <a:r>
              <a:rPr lang="en-US" sz="4800" b="1" i="0" dirty="0">
                <a:effectLst/>
                <a:latin typeface="open sans"/>
              </a:rPr>
              <a:t> ahad</a:t>
            </a:r>
            <a:br>
              <a:rPr lang="en-US" sz="4800" dirty="0"/>
            </a:br>
            <a:r>
              <a:rPr lang="en-US" sz="4800" b="0" i="0">
                <a:effectLst/>
                <a:latin typeface="open sans"/>
              </a:rPr>
              <a:t>4. </a:t>
            </a:r>
            <a:r>
              <a:rPr lang="en-US" sz="4800">
                <a:latin typeface="open sans"/>
              </a:rPr>
              <a:t>And there is no one like Him (Allah)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804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EA0FEC-D5FD-48C8-87D2-14FA9EE3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1" y="3117506"/>
            <a:ext cx="2542034" cy="3809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0C9AD-ED46-4623-9DB4-EC7B715C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97473"/>
            <a:ext cx="6593840" cy="2976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24488-3D77-4929-BDFE-4E288FEF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3284148"/>
            <a:ext cx="5756275" cy="34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F7C70-81E8-4934-AEBC-C51420DA7217}"/>
              </a:ext>
            </a:extLst>
          </p:cNvPr>
          <p:cNvSpPr txBox="1"/>
          <p:nvPr/>
        </p:nvSpPr>
        <p:spPr>
          <a:xfrm>
            <a:off x="3810000" y="294640"/>
            <a:ext cx="531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rgbClr val="FFFF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igi" panose="04040504061007020D02" pitchFamily="82" charset="0"/>
              </a:rPr>
              <a:t>The most beautiful creation of Allah…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CC94F-5D16-4B3C-9696-DF8102EF357C}"/>
              </a:ext>
            </a:extLst>
          </p:cNvPr>
          <p:cNvSpPr txBox="1"/>
          <p:nvPr/>
        </p:nvSpPr>
        <p:spPr>
          <a:xfrm>
            <a:off x="7833360" y="4298791"/>
            <a:ext cx="4084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rgbClr val="FFFF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igi" panose="04040504061007020D02" pitchFamily="82" charset="0"/>
              </a:rPr>
              <a:t> Human Beings</a:t>
            </a:r>
          </a:p>
        </p:txBody>
      </p:sp>
    </p:spTree>
    <p:extLst>
      <p:ext uri="{BB962C8B-B14F-4D97-AF65-F5344CB8AC3E}">
        <p14:creationId xmlns:p14="http://schemas.microsoft.com/office/powerpoint/2010/main" val="37546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ran for Kids  Learn Surah Al-Ikhlas - 112 - القرآن الكريم للأطفال   تعلّم سورة الإخلاص[720P]">
            <a:hlinkClick r:id="" action="ppaction://media"/>
            <a:extLst>
              <a:ext uri="{FF2B5EF4-FFF2-40B4-BE49-F238E27FC236}">
                <a16:creationId xmlns:a16="http://schemas.microsoft.com/office/drawing/2014/main" id="{0999DBA4-3020-440F-9224-DC696A6EFF8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518160"/>
            <a:ext cx="8580120" cy="5283200"/>
          </a:xfrm>
        </p:spPr>
      </p:pic>
    </p:spTree>
    <p:extLst>
      <p:ext uri="{BB962C8B-B14F-4D97-AF65-F5344CB8AC3E}">
        <p14:creationId xmlns:p14="http://schemas.microsoft.com/office/powerpoint/2010/main" val="8752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37F199-7FDA-4A85-9E0D-ECD4CB762014}"/>
              </a:ext>
            </a:extLst>
          </p:cNvPr>
          <p:cNvSpPr txBox="1"/>
          <p:nvPr/>
        </p:nvSpPr>
        <p:spPr>
          <a:xfrm>
            <a:off x="6248400" y="2387600"/>
            <a:ext cx="5567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Harrington" panose="04040505050A02020702" pitchFamily="82" charset="0"/>
              </a:rPr>
              <a:t>What does the surah mean?</a:t>
            </a:r>
          </a:p>
        </p:txBody>
      </p:sp>
    </p:spTree>
    <p:extLst>
      <p:ext uri="{BB962C8B-B14F-4D97-AF65-F5344CB8AC3E}">
        <p14:creationId xmlns:p14="http://schemas.microsoft.com/office/powerpoint/2010/main" val="17397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AMAD">
            <a:extLst>
              <a:ext uri="{FF2B5EF4-FFF2-40B4-BE49-F238E27FC236}">
                <a16:creationId xmlns:a16="http://schemas.microsoft.com/office/drawing/2014/main" id="{BC1D382E-2AB2-453F-98B7-E892750E834F}"/>
              </a:ext>
            </a:extLst>
          </p:cNvPr>
          <p:cNvSpPr/>
          <p:nvPr/>
        </p:nvSpPr>
        <p:spPr>
          <a:xfrm>
            <a:off x="7233920" y="2255520"/>
            <a:ext cx="3362960" cy="30988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SAMAD</a:t>
            </a:r>
          </a:p>
        </p:txBody>
      </p:sp>
      <p:sp>
        <p:nvSpPr>
          <p:cNvPr id="9" name="AHAD">
            <a:extLst>
              <a:ext uri="{FF2B5EF4-FFF2-40B4-BE49-F238E27FC236}">
                <a16:creationId xmlns:a16="http://schemas.microsoft.com/office/drawing/2014/main" id="{6A71299A-608E-4906-BF77-CDE6BAB99BA9}"/>
              </a:ext>
            </a:extLst>
          </p:cNvPr>
          <p:cNvSpPr/>
          <p:nvPr/>
        </p:nvSpPr>
        <p:spPr>
          <a:xfrm>
            <a:off x="1701800" y="2451894"/>
            <a:ext cx="3362960" cy="30988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AHAD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E73D0D-24AC-40A0-9C0B-7CE52063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gi" panose="04040504061007020D02" pitchFamily="82" charset="0"/>
              </a:rPr>
              <a:t>MEANING</a:t>
            </a:r>
          </a:p>
        </p:txBody>
      </p:sp>
      <p:sp>
        <p:nvSpPr>
          <p:cNvPr id="7" name="One">
            <a:extLst>
              <a:ext uri="{FF2B5EF4-FFF2-40B4-BE49-F238E27FC236}">
                <a16:creationId xmlns:a16="http://schemas.microsoft.com/office/drawing/2014/main" id="{B7A61596-C6A5-4AB1-98FD-DDAC51B4A8A5}"/>
              </a:ext>
            </a:extLst>
          </p:cNvPr>
          <p:cNvSpPr/>
          <p:nvPr/>
        </p:nvSpPr>
        <p:spPr>
          <a:xfrm>
            <a:off x="1950720" y="2705894"/>
            <a:ext cx="2865120" cy="2590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8" name="Allah is He">
            <a:extLst>
              <a:ext uri="{FF2B5EF4-FFF2-40B4-BE49-F238E27FC236}">
                <a16:creationId xmlns:a16="http://schemas.microsoft.com/office/drawing/2014/main" id="{A945AE65-98CB-42D7-AED0-660D810EB4E4}"/>
              </a:ext>
            </a:extLst>
          </p:cNvPr>
          <p:cNvSpPr/>
          <p:nvPr/>
        </p:nvSpPr>
        <p:spPr>
          <a:xfrm>
            <a:off x="7482840" y="2509520"/>
            <a:ext cx="2865120" cy="2590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Allah is He on whom all depend</a:t>
            </a:r>
          </a:p>
        </p:txBody>
      </p:sp>
    </p:spTree>
    <p:extLst>
      <p:ext uri="{BB962C8B-B14F-4D97-AF65-F5344CB8AC3E}">
        <p14:creationId xmlns:p14="http://schemas.microsoft.com/office/powerpoint/2010/main" val="31710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6B04587-D851-4C4C-BDAB-55087B67A0A2}"/>
              </a:ext>
            </a:extLst>
          </p:cNvPr>
          <p:cNvSpPr/>
          <p:nvPr/>
        </p:nvSpPr>
        <p:spPr>
          <a:xfrm>
            <a:off x="7660640" y="4714240"/>
            <a:ext cx="2225040" cy="1090058"/>
          </a:xfrm>
          <a:prstGeom prst="flowChartProcess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535BED48-6B5B-436E-93FA-0EFD43FA03DF}"/>
              </a:ext>
            </a:extLst>
          </p:cNvPr>
          <p:cNvSpPr/>
          <p:nvPr/>
        </p:nvSpPr>
        <p:spPr>
          <a:xfrm>
            <a:off x="5862320" y="2052320"/>
            <a:ext cx="5821680" cy="2174240"/>
          </a:xfrm>
          <a:prstGeom prst="flowChartProcess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Allah is He on whom all depend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7402B5E-3282-45D8-B9AD-EEA2F5BEF0EF}"/>
              </a:ext>
            </a:extLst>
          </p:cNvPr>
          <p:cNvSpPr/>
          <p:nvPr/>
        </p:nvSpPr>
        <p:spPr>
          <a:xfrm>
            <a:off x="883920" y="4714240"/>
            <a:ext cx="3362960" cy="11277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SAMAD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F2C4C95-FE21-488A-B341-9826412B1F3F}"/>
              </a:ext>
            </a:extLst>
          </p:cNvPr>
          <p:cNvSpPr/>
          <p:nvPr/>
        </p:nvSpPr>
        <p:spPr>
          <a:xfrm>
            <a:off x="812800" y="2721213"/>
            <a:ext cx="3362960" cy="83645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AHAD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6751289-292C-4F2D-B7C1-AB339E2848DB}"/>
              </a:ext>
            </a:extLst>
          </p:cNvPr>
          <p:cNvSpPr/>
          <p:nvPr/>
        </p:nvSpPr>
        <p:spPr>
          <a:xfrm rot="1934220">
            <a:off x="3735877" y="4093230"/>
            <a:ext cx="4366632" cy="75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4C3A4A1-FACE-4400-A20C-5E71E19EB563}"/>
              </a:ext>
            </a:extLst>
          </p:cNvPr>
          <p:cNvSpPr/>
          <p:nvPr/>
        </p:nvSpPr>
        <p:spPr>
          <a:xfrm rot="19700216">
            <a:off x="3941181" y="4094481"/>
            <a:ext cx="2990355" cy="75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QBCloud 23">
            <a:extLst>
              <a:ext uri="{FF2B5EF4-FFF2-40B4-BE49-F238E27FC236}">
                <a16:creationId xmlns:a16="http://schemas.microsoft.com/office/drawing/2014/main" id="{477E2252-1295-49A4-8F1C-4C0243A1E514}"/>
              </a:ext>
            </a:extLst>
          </p:cNvPr>
          <p:cNvSpPr/>
          <p:nvPr/>
        </p:nvSpPr>
        <p:spPr>
          <a:xfrm>
            <a:off x="7205930" y="1116965"/>
            <a:ext cx="2476549" cy="13360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BCloud 21">
            <a:extLst>
              <a:ext uri="{FF2B5EF4-FFF2-40B4-BE49-F238E27FC236}">
                <a16:creationId xmlns:a16="http://schemas.microsoft.com/office/drawing/2014/main" id="{B4085AAC-DA2E-4B56-8005-CF97C06669FA}"/>
              </a:ext>
            </a:extLst>
          </p:cNvPr>
          <p:cNvSpPr/>
          <p:nvPr/>
        </p:nvSpPr>
        <p:spPr>
          <a:xfrm>
            <a:off x="6727215" y="2479675"/>
            <a:ext cx="2874284" cy="133604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32435EC4-61A2-48B0-95A0-CE58BBA7F38E}"/>
              </a:ext>
            </a:extLst>
          </p:cNvPr>
          <p:cNvSpPr/>
          <p:nvPr/>
        </p:nvSpPr>
        <p:spPr>
          <a:xfrm>
            <a:off x="4544707" y="3573780"/>
            <a:ext cx="3492450" cy="133604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B">
            <a:extLst>
              <a:ext uri="{FF2B5EF4-FFF2-40B4-BE49-F238E27FC236}">
                <a16:creationId xmlns:a16="http://schemas.microsoft.com/office/drawing/2014/main" id="{F27F8F8F-32B7-4BD0-AD54-8C59AA3D5B0B}"/>
              </a:ext>
            </a:extLst>
          </p:cNvPr>
          <p:cNvSpPr/>
          <p:nvPr/>
        </p:nvSpPr>
        <p:spPr>
          <a:xfrm>
            <a:off x="2338395" y="2923541"/>
            <a:ext cx="2874284" cy="133604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B">
            <a:extLst>
              <a:ext uri="{FF2B5EF4-FFF2-40B4-BE49-F238E27FC236}">
                <a16:creationId xmlns:a16="http://schemas.microsoft.com/office/drawing/2014/main" id="{788880C9-6D59-4100-B216-AD6B94F713BF}"/>
              </a:ext>
            </a:extLst>
          </p:cNvPr>
          <p:cNvSpPr/>
          <p:nvPr/>
        </p:nvSpPr>
        <p:spPr>
          <a:xfrm>
            <a:off x="1777004" y="1764665"/>
            <a:ext cx="2874284" cy="133604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B2E51-4939-4F33-9F83-AC27B60C5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62221" r="16830" b="7188"/>
          <a:stretch/>
        </p:blipFill>
        <p:spPr>
          <a:xfrm>
            <a:off x="3562176" y="57150"/>
            <a:ext cx="5407112" cy="3373120"/>
          </a:xfrm>
          <a:prstGeom prst="rect">
            <a:avLst/>
          </a:prstGeom>
        </p:spPr>
      </p:pic>
      <p:sp>
        <p:nvSpPr>
          <p:cNvPr id="10" name="TAWHEED">
            <a:extLst>
              <a:ext uri="{FF2B5EF4-FFF2-40B4-BE49-F238E27FC236}">
                <a16:creationId xmlns:a16="http://schemas.microsoft.com/office/drawing/2014/main" id="{EC35742D-6B9A-424F-AF0E-4342C8BC47B4}"/>
              </a:ext>
            </a:extLst>
          </p:cNvPr>
          <p:cNvSpPr/>
          <p:nvPr/>
        </p:nvSpPr>
        <p:spPr>
          <a:xfrm>
            <a:off x="1789755" y="1772286"/>
            <a:ext cx="2874284" cy="133604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Tawheed</a:t>
            </a:r>
            <a:endParaRPr lang="en-US" dirty="0"/>
          </a:p>
        </p:txBody>
      </p:sp>
      <p:sp>
        <p:nvSpPr>
          <p:cNvPr id="11" name="ADAALAT">
            <a:extLst>
              <a:ext uri="{FF2B5EF4-FFF2-40B4-BE49-F238E27FC236}">
                <a16:creationId xmlns:a16="http://schemas.microsoft.com/office/drawing/2014/main" id="{A10401AE-9C54-47C9-8D7B-86428E68EC2B}"/>
              </a:ext>
            </a:extLst>
          </p:cNvPr>
          <p:cNvSpPr/>
          <p:nvPr/>
        </p:nvSpPr>
        <p:spPr>
          <a:xfrm>
            <a:off x="2338395" y="2915921"/>
            <a:ext cx="2874284" cy="133604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/>
              <a:t>Adalah</a:t>
            </a:r>
            <a:endParaRPr lang="en-US" dirty="0"/>
          </a:p>
        </p:txBody>
      </p:sp>
      <p:sp>
        <p:nvSpPr>
          <p:cNvPr id="12" name="NBCloud 11">
            <a:extLst>
              <a:ext uri="{FF2B5EF4-FFF2-40B4-BE49-F238E27FC236}">
                <a16:creationId xmlns:a16="http://schemas.microsoft.com/office/drawing/2014/main" id="{524DBB3F-3D2E-4155-8949-30C65894BFA9}"/>
              </a:ext>
            </a:extLst>
          </p:cNvPr>
          <p:cNvSpPr/>
          <p:nvPr/>
        </p:nvSpPr>
        <p:spPr>
          <a:xfrm>
            <a:off x="4519507" y="3576320"/>
            <a:ext cx="3492450" cy="133604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MAAMATCloud 12">
            <a:extLst>
              <a:ext uri="{FF2B5EF4-FFF2-40B4-BE49-F238E27FC236}">
                <a16:creationId xmlns:a16="http://schemas.microsoft.com/office/drawing/2014/main" id="{051E28B9-AD5F-432B-B216-3CF98EA7648C}"/>
              </a:ext>
            </a:extLst>
          </p:cNvPr>
          <p:cNvSpPr/>
          <p:nvPr/>
        </p:nvSpPr>
        <p:spPr>
          <a:xfrm>
            <a:off x="6714464" y="2455863"/>
            <a:ext cx="2874284" cy="133604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/>
              <a:t>Imamah</a:t>
            </a:r>
            <a:endParaRPr lang="en-US" dirty="0"/>
          </a:p>
        </p:txBody>
      </p:sp>
      <p:sp>
        <p:nvSpPr>
          <p:cNvPr id="14" name="QIYAMATCloud 13">
            <a:extLst>
              <a:ext uri="{FF2B5EF4-FFF2-40B4-BE49-F238E27FC236}">
                <a16:creationId xmlns:a16="http://schemas.microsoft.com/office/drawing/2014/main" id="{2A23028D-BD1A-4E4C-AF71-D0AF4D12FAEF}"/>
              </a:ext>
            </a:extLst>
          </p:cNvPr>
          <p:cNvSpPr/>
          <p:nvPr/>
        </p:nvSpPr>
        <p:spPr>
          <a:xfrm>
            <a:off x="7205930" y="1116965"/>
            <a:ext cx="2768822" cy="13360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/>
              <a:t>Qiyamah/ Ma'ad</a:t>
            </a:r>
            <a:endParaRPr lang="en-US" dirty="0"/>
          </a:p>
        </p:txBody>
      </p:sp>
      <p:sp>
        <p:nvSpPr>
          <p:cNvPr id="19" name="NUBUWWATCloud 18">
            <a:extLst>
              <a:ext uri="{FF2B5EF4-FFF2-40B4-BE49-F238E27FC236}">
                <a16:creationId xmlns:a16="http://schemas.microsoft.com/office/drawing/2014/main" id="{12BF64F6-0139-4199-A5D7-9961F5C63EE0}"/>
              </a:ext>
            </a:extLst>
          </p:cNvPr>
          <p:cNvSpPr/>
          <p:nvPr/>
        </p:nvSpPr>
        <p:spPr>
          <a:xfrm>
            <a:off x="4540645" y="3581957"/>
            <a:ext cx="3586394" cy="133604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/>
              <a:t>Nubuwwah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D34F13-9973-4880-8FD1-278E5A8B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310353"/>
            <a:ext cx="4446270" cy="607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661A9-86B4-4DBC-AEA4-B0E716A1F1E9}"/>
              </a:ext>
            </a:extLst>
          </p:cNvPr>
          <p:cNvSpPr txBox="1"/>
          <p:nvPr/>
        </p:nvSpPr>
        <p:spPr>
          <a:xfrm>
            <a:off x="7630160" y="721360"/>
            <a:ext cx="30765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TAWHEED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DEDE4-CE52-497D-A150-A3FA7F6A7A65}"/>
              </a:ext>
            </a:extLst>
          </p:cNvPr>
          <p:cNvSpPr txBox="1"/>
          <p:nvPr/>
        </p:nvSpPr>
        <p:spPr>
          <a:xfrm>
            <a:off x="9408160" y="3149600"/>
            <a:ext cx="2489200" cy="2123658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Harrington" panose="04040505050A02020702" pitchFamily="82" charset="0"/>
              </a:rPr>
              <a:t>Allah is 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B0CCF-3073-4EDE-B4D5-DA5729FE8A50}"/>
              </a:ext>
            </a:extLst>
          </p:cNvPr>
          <p:cNvSpPr txBox="1"/>
          <p:nvPr/>
        </p:nvSpPr>
        <p:spPr>
          <a:xfrm>
            <a:off x="142240" y="0"/>
            <a:ext cx="7311390" cy="2123658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635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>
                <a:latin typeface="Harrington"/>
              </a:rPr>
              <a:t>Say He is Allah, </a:t>
            </a:r>
            <a:r>
              <a:rPr lang="en-US" sz="6600">
                <a:latin typeface="Harrington"/>
              </a:rPr>
              <a:t>the One</a:t>
            </a:r>
            <a:endParaRPr lang="en-US" sz="6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0F56D5-E020-49BE-9C5F-1EC8ECDD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" y="335280"/>
            <a:ext cx="3020528" cy="2180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6BF86-5B4D-4B1F-B7D1-C9FFB60C5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9" y="2966720"/>
            <a:ext cx="1905000" cy="259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D400A5-97E8-4B90-AD10-325646BED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40" y="1333500"/>
            <a:ext cx="4191000" cy="419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B95D6B-9069-4926-838A-34245C99E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45" y="2309812"/>
            <a:ext cx="3333750" cy="2238375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AA66013-DC7C-4206-8C44-37115A327CF5}"/>
              </a:ext>
            </a:extLst>
          </p:cNvPr>
          <p:cNvSpPr/>
          <p:nvPr/>
        </p:nvSpPr>
        <p:spPr>
          <a:xfrm>
            <a:off x="3467734" y="196056"/>
            <a:ext cx="1510665" cy="1229360"/>
          </a:xfrm>
          <a:prstGeom prst="wedgeEllipseCallout">
            <a:avLst>
              <a:gd name="adj1" fmla="val -69482"/>
              <a:gd name="adj2" fmla="val 43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only the Sun 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2A5575A6-DA9D-45A5-A2B4-241804ACAF9D}"/>
              </a:ext>
            </a:extLst>
          </p:cNvPr>
          <p:cNvSpPr/>
          <p:nvPr/>
        </p:nvSpPr>
        <p:spPr>
          <a:xfrm>
            <a:off x="2561740" y="5293360"/>
            <a:ext cx="1510665" cy="1229360"/>
          </a:xfrm>
          <a:prstGeom prst="wedgeEllipseCallout">
            <a:avLst>
              <a:gd name="adj1" fmla="val -71500"/>
              <a:gd name="adj2" fmla="val -33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only the night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206D514-F923-493F-8084-6E224E7F919C}"/>
              </a:ext>
            </a:extLst>
          </p:cNvPr>
          <p:cNvSpPr/>
          <p:nvPr/>
        </p:nvSpPr>
        <p:spPr>
          <a:xfrm>
            <a:off x="6968807" y="104140"/>
            <a:ext cx="1510665" cy="1229360"/>
          </a:xfrm>
          <a:prstGeom prst="wedgeEllipseCallout">
            <a:avLst>
              <a:gd name="adj1" fmla="val -50651"/>
              <a:gd name="adj2" fmla="val 81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love the snow 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FE498FF9-B934-4C25-A27B-00669B48E303}"/>
              </a:ext>
            </a:extLst>
          </p:cNvPr>
          <p:cNvSpPr/>
          <p:nvPr/>
        </p:nvSpPr>
        <p:spPr>
          <a:xfrm>
            <a:off x="9630260" y="4548187"/>
            <a:ext cx="2287420" cy="1229360"/>
          </a:xfrm>
          <a:prstGeom prst="wedgeEllipseCallout">
            <a:avLst>
              <a:gd name="adj1" fmla="val -76208"/>
              <a:gd name="adj2" fmla="val -49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love thunderstorms</a:t>
            </a:r>
          </a:p>
        </p:txBody>
      </p:sp>
    </p:spTree>
    <p:extLst>
      <p:ext uri="{BB962C8B-B14F-4D97-AF65-F5344CB8AC3E}">
        <p14:creationId xmlns:p14="http://schemas.microsoft.com/office/powerpoint/2010/main" val="7003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FAF3AAA-6B9E-4E46-A724-AC10F3FFBA8C}"/>
              </a:ext>
            </a:extLst>
          </p:cNvPr>
          <p:cNvSpPr/>
          <p:nvPr/>
        </p:nvSpPr>
        <p:spPr>
          <a:xfrm>
            <a:off x="1694180" y="3769360"/>
            <a:ext cx="3108960" cy="21844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kind of a day should it be?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E7C764-2A05-46CA-B63A-508B4BDB5955}"/>
              </a:ext>
            </a:extLst>
          </p:cNvPr>
          <p:cNvSpPr/>
          <p:nvPr/>
        </p:nvSpPr>
        <p:spPr>
          <a:xfrm>
            <a:off x="5600702" y="1082039"/>
            <a:ext cx="3342640" cy="234696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season should we </a:t>
            </a:r>
            <a:r>
              <a:rPr lang="en-US" sz="3200">
                <a:solidFill>
                  <a:schemeClr val="tx1"/>
                </a:solidFill>
              </a:rPr>
              <a:t>have all </a:t>
            </a:r>
            <a:r>
              <a:rPr lang="en-US" sz="3200" dirty="0">
                <a:solidFill>
                  <a:schemeClr val="tx1"/>
                </a:solidFill>
              </a:rPr>
              <a:t>year round?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92AB00-7104-423A-9B28-352CB95F264C}"/>
              </a:ext>
            </a:extLst>
          </p:cNvPr>
          <p:cNvSpPr/>
          <p:nvPr/>
        </p:nvSpPr>
        <p:spPr>
          <a:xfrm>
            <a:off x="182880" y="91440"/>
            <a:ext cx="3022600" cy="229616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if the Sun never set?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DF507F-9FFC-40B1-8647-BE5737FD5CC8}"/>
              </a:ext>
            </a:extLst>
          </p:cNvPr>
          <p:cNvSpPr/>
          <p:nvPr/>
        </p:nvSpPr>
        <p:spPr>
          <a:xfrm>
            <a:off x="8361680" y="4145280"/>
            <a:ext cx="3342640" cy="226568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if it </a:t>
            </a:r>
            <a:r>
              <a:rPr lang="en-US" sz="3200">
                <a:solidFill>
                  <a:schemeClr val="tx1"/>
                </a:solidFill>
              </a:rPr>
              <a:t>was night all </a:t>
            </a:r>
            <a:r>
              <a:rPr lang="en-US" sz="3200" dirty="0">
                <a:solidFill>
                  <a:schemeClr val="tx1"/>
                </a:solidFill>
              </a:rPr>
              <a:t>year round?</a:t>
            </a:r>
          </a:p>
        </p:txBody>
      </p:sp>
    </p:spTree>
    <p:extLst>
      <p:ext uri="{BB962C8B-B14F-4D97-AF65-F5344CB8AC3E}">
        <p14:creationId xmlns:p14="http://schemas.microsoft.com/office/powerpoint/2010/main" val="35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6" ma:contentTypeDescription="Create a new document." ma:contentTypeScope="" ma:versionID="3144d17089fb94575cb8e251212cd995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e7a8401ec3083d5948f377cdc3425fe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110DB-2D1B-4023-8847-09E0A8A60AC6}">
  <ds:schemaRefs>
    <ds:schemaRef ds:uri="57bd6161-2596-4d0c-b415-cdc93dfb6ab7"/>
    <ds:schemaRef ds:uri="http://schemas.microsoft.com/office/2006/documentManagement/types"/>
    <ds:schemaRef ds:uri="http://schemas.microsoft.com/office/2006/metadata/properties"/>
    <ds:schemaRef ds:uri="f25883a0-026d-4c2a-8e7c-670dd7ed36d4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2e1157b2-a541-4da2-bb01-f090c72d0366"/>
  </ds:schemaRefs>
</ds:datastoreItem>
</file>

<file path=customXml/itemProps2.xml><?xml version="1.0" encoding="utf-8"?>
<ds:datastoreItem xmlns:ds="http://schemas.openxmlformats.org/officeDocument/2006/customXml" ds:itemID="{A103BB48-5C75-4B49-8D53-4E2BE0501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009AA-5C2D-426D-B1BC-AD5B86F11231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195</Words>
  <Application>Microsoft Office PowerPoint</Application>
  <PresentationFormat>Widescreen</PresentationFormat>
  <Paragraphs>67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SHIRK </vt:lpstr>
      <vt:lpstr>PowerPoint Presentation</vt:lpstr>
      <vt:lpstr>https://www.youtube.com/watch?v=Qd6nLM2QlWw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Zainab Rawjee</dc:creator>
  <cp:lastModifiedBy>Zainab Rawjee</cp:lastModifiedBy>
  <cp:revision>36</cp:revision>
  <dcterms:created xsi:type="dcterms:W3CDTF">2020-09-18T12:49:10Z</dcterms:created>
  <dcterms:modified xsi:type="dcterms:W3CDTF">2021-03-01T10:42:38Z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zainab.r3_ood@gemsedu.com</vt:lpwstr>
  </property>
  <property fmtid="{D5CDD505-2E9C-101B-9397-08002B2CF9AE}" pid="5" name="MSIP_Label_2c1703a4-cc6f-4025-8438-815d9f7bd05c_SetDate">
    <vt:lpwstr>2020-09-18T13:40:58.3732022Z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86c81c6b-c212-42cd-96a4-d2a97e02aefa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0x010100B04EEBE4558F7141825FC23487B5CBD2</vt:lpwstr>
  </property>
  <property fmtid="{D5CDD505-2E9C-101B-9397-08002B2CF9AE}" pid="12" name="TaxKeyword">
    <vt:lpwstr/>
  </property>
</Properties>
</file>